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5334000"/>
  <p:notesSz cx="7556500" cy="533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1653540"/>
            <a:ext cx="6428422" cy="1120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2987040"/>
            <a:ext cx="5293995" cy="1333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rgbClr val="074F8E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rgbClr val="074F8E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1226820"/>
            <a:ext cx="3289839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1226820"/>
            <a:ext cx="3289839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rgbClr val="074F8E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5076012"/>
            <a:ext cx="0" cy="252095"/>
          </a:xfrm>
          <a:custGeom>
            <a:avLst/>
            <a:gdLst/>
            <a:ahLst/>
            <a:cxnLst/>
            <a:rect l="l" t="t" r="r" b="b"/>
            <a:pathLst>
              <a:path w="0" h="252095">
                <a:moveTo>
                  <a:pt x="0" y="251993"/>
                </a:moveTo>
                <a:lnTo>
                  <a:pt x="0" y="0"/>
                </a:lnTo>
                <a:lnTo>
                  <a:pt x="0" y="251993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3780002"/>
            <a:ext cx="0" cy="108585"/>
          </a:xfrm>
          <a:custGeom>
            <a:avLst/>
            <a:gdLst/>
            <a:ahLst/>
            <a:cxnLst/>
            <a:rect l="l" t="t" r="r" b="b"/>
            <a:pathLst>
              <a:path w="0" h="108585">
                <a:moveTo>
                  <a:pt x="0" y="108013"/>
                </a:moveTo>
                <a:lnTo>
                  <a:pt x="0" y="0"/>
                </a:lnTo>
                <a:lnTo>
                  <a:pt x="0" y="108013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2484005"/>
            <a:ext cx="0" cy="108585"/>
          </a:xfrm>
          <a:custGeom>
            <a:avLst/>
            <a:gdLst/>
            <a:ahLst/>
            <a:cxnLst/>
            <a:rect l="l" t="t" r="r" b="b"/>
            <a:pathLst>
              <a:path w="0" h="108585">
                <a:moveTo>
                  <a:pt x="0" y="108000"/>
                </a:moveTo>
                <a:lnTo>
                  <a:pt x="0" y="0"/>
                </a:lnTo>
                <a:lnTo>
                  <a:pt x="0" y="10800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0" y="1188008"/>
            <a:ext cx="0" cy="108585"/>
          </a:xfrm>
          <a:custGeom>
            <a:avLst/>
            <a:gdLst/>
            <a:ahLst/>
            <a:cxnLst/>
            <a:rect l="l" t="t" r="r" b="b"/>
            <a:pathLst>
              <a:path w="0" h="108584">
                <a:moveTo>
                  <a:pt x="0" y="108000"/>
                </a:moveTo>
                <a:lnTo>
                  <a:pt x="0" y="0"/>
                </a:lnTo>
                <a:lnTo>
                  <a:pt x="0" y="10800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6047994" y="1188008"/>
            <a:ext cx="1512570" cy="4140200"/>
          </a:xfrm>
          <a:custGeom>
            <a:avLst/>
            <a:gdLst/>
            <a:ahLst/>
            <a:cxnLst/>
            <a:rect l="l" t="t" r="r" b="b"/>
            <a:pathLst>
              <a:path w="1512570" h="4140200">
                <a:moveTo>
                  <a:pt x="1512011" y="0"/>
                </a:moveTo>
                <a:lnTo>
                  <a:pt x="0" y="0"/>
                </a:lnTo>
                <a:lnTo>
                  <a:pt x="0" y="4139996"/>
                </a:lnTo>
                <a:lnTo>
                  <a:pt x="1512011" y="4139996"/>
                </a:lnTo>
                <a:lnTo>
                  <a:pt x="1512011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23299" y="235029"/>
            <a:ext cx="3916250" cy="345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rgbClr val="074F8E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44770" y="1235414"/>
            <a:ext cx="4073309" cy="162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4960620"/>
            <a:ext cx="2420112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4960620"/>
            <a:ext cx="1739455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4960620"/>
            <a:ext cx="1739455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hyperlink" Target="mailto:marketing@biolcom.com" TargetMode="External"/><Relationship Id="rId10" Type="http://schemas.openxmlformats.org/officeDocument/2006/relationships/hyperlink" Target="http://www.teakfarmecuador.com/" TargetMode="External"/><Relationship Id="rId11" Type="http://schemas.openxmlformats.org/officeDocument/2006/relationships/hyperlink" Target="mailto:gerencia@biolcom.com" TargetMode="External"/><Relationship Id="rId12" Type="http://schemas.openxmlformats.org/officeDocument/2006/relationships/hyperlink" Target="mailto:encia@biolcom.com" TargetMode="External"/><Relationship Id="rId13" Type="http://schemas.openxmlformats.org/officeDocument/2006/relationships/hyperlink" Target="mailto:derstadt@importpromotiondesk.de" TargetMode="External"/><Relationship Id="rId14" Type="http://schemas.openxmlformats.org/officeDocument/2006/relationships/image" Target="../media/image8.png"/><Relationship Id="rId15" Type="http://schemas.openxmlformats.org/officeDocument/2006/relationships/image" Target="../media/image9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23299" y="4961706"/>
            <a:ext cx="8191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solidFill>
                  <a:srgbClr val="231F20"/>
                </a:solidFill>
                <a:latin typeface="Arial"/>
                <a:cs typeface="Arial"/>
              </a:rPr>
              <a:t>9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17368" y="4955356"/>
            <a:ext cx="557530" cy="154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10">
                <a:solidFill>
                  <a:srgbClr val="074F8E"/>
                </a:solidFill>
                <a:latin typeface="Arial"/>
                <a:cs typeface="Arial"/>
              </a:rPr>
              <a:t>ECUADOR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510375" y="4547730"/>
            <a:ext cx="362585" cy="385445"/>
            <a:chOff x="6510375" y="4547730"/>
            <a:chExt cx="362585" cy="38544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510375" y="4547730"/>
              <a:ext cx="362242" cy="38516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57111" y="4675314"/>
              <a:ext cx="61963" cy="79756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6705441" y="4709774"/>
              <a:ext cx="13335" cy="5715"/>
            </a:xfrm>
            <a:custGeom>
              <a:avLst/>
              <a:gdLst/>
              <a:ahLst/>
              <a:cxnLst/>
              <a:rect l="l" t="t" r="r" b="b"/>
              <a:pathLst>
                <a:path w="13334" h="5714">
                  <a:moveTo>
                    <a:pt x="8839" y="0"/>
                  </a:moveTo>
                  <a:lnTo>
                    <a:pt x="6743" y="507"/>
                  </a:lnTo>
                  <a:lnTo>
                    <a:pt x="5372" y="571"/>
                  </a:lnTo>
                  <a:lnTo>
                    <a:pt x="2641" y="1460"/>
                  </a:lnTo>
                  <a:lnTo>
                    <a:pt x="1320" y="1460"/>
                  </a:lnTo>
                  <a:lnTo>
                    <a:pt x="155" y="2222"/>
                  </a:lnTo>
                  <a:lnTo>
                    <a:pt x="4356" y="4279"/>
                  </a:lnTo>
                  <a:lnTo>
                    <a:pt x="7924" y="5664"/>
                  </a:lnTo>
                  <a:lnTo>
                    <a:pt x="12928" y="5130"/>
                  </a:lnTo>
                  <a:lnTo>
                    <a:pt x="12865" y="2324"/>
                  </a:lnTo>
                  <a:lnTo>
                    <a:pt x="11849" y="2019"/>
                  </a:lnTo>
                  <a:lnTo>
                    <a:pt x="11016" y="1460"/>
                  </a:lnTo>
                  <a:lnTo>
                    <a:pt x="2641" y="1460"/>
                  </a:lnTo>
                  <a:lnTo>
                    <a:pt x="1358" y="1435"/>
                  </a:lnTo>
                  <a:lnTo>
                    <a:pt x="10978" y="1435"/>
                  </a:lnTo>
                  <a:lnTo>
                    <a:pt x="8839" y="0"/>
                  </a:lnTo>
                  <a:close/>
                </a:path>
                <a:path w="13334" h="5714">
                  <a:moveTo>
                    <a:pt x="0" y="2146"/>
                  </a:moveTo>
                  <a:lnTo>
                    <a:pt x="0" y="2324"/>
                  </a:lnTo>
                  <a:lnTo>
                    <a:pt x="155" y="2222"/>
                  </a:lnTo>
                  <a:lnTo>
                    <a:pt x="0" y="2146"/>
                  </a:lnTo>
                  <a:close/>
                </a:path>
              </a:pathLst>
            </a:custGeom>
            <a:solidFill>
              <a:srgbClr val="3A505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6705441" y="4709774"/>
              <a:ext cx="13335" cy="5715"/>
            </a:xfrm>
            <a:custGeom>
              <a:avLst/>
              <a:gdLst/>
              <a:ahLst/>
              <a:cxnLst/>
              <a:rect l="l" t="t" r="r" b="b"/>
              <a:pathLst>
                <a:path w="13334" h="5714">
                  <a:moveTo>
                    <a:pt x="0" y="2324"/>
                  </a:moveTo>
                  <a:lnTo>
                    <a:pt x="1358" y="1435"/>
                  </a:lnTo>
                  <a:lnTo>
                    <a:pt x="2641" y="1460"/>
                  </a:lnTo>
                  <a:lnTo>
                    <a:pt x="4254" y="939"/>
                  </a:lnTo>
                  <a:lnTo>
                    <a:pt x="5372" y="571"/>
                  </a:lnTo>
                  <a:lnTo>
                    <a:pt x="6743" y="507"/>
                  </a:lnTo>
                  <a:lnTo>
                    <a:pt x="7835" y="241"/>
                  </a:lnTo>
                  <a:lnTo>
                    <a:pt x="8839" y="0"/>
                  </a:lnTo>
                  <a:lnTo>
                    <a:pt x="11849" y="2019"/>
                  </a:lnTo>
                  <a:lnTo>
                    <a:pt x="12865" y="2324"/>
                  </a:lnTo>
                  <a:lnTo>
                    <a:pt x="12928" y="5130"/>
                  </a:lnTo>
                  <a:lnTo>
                    <a:pt x="7924" y="5664"/>
                  </a:lnTo>
                  <a:lnTo>
                    <a:pt x="6146" y="4965"/>
                  </a:lnTo>
                  <a:lnTo>
                    <a:pt x="4356" y="4279"/>
                  </a:lnTo>
                  <a:lnTo>
                    <a:pt x="0" y="2146"/>
                  </a:lnTo>
                  <a:lnTo>
                    <a:pt x="0" y="232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6663968" y="4717855"/>
              <a:ext cx="48895" cy="37465"/>
            </a:xfrm>
            <a:custGeom>
              <a:avLst/>
              <a:gdLst/>
              <a:ahLst/>
              <a:cxnLst/>
              <a:rect l="l" t="t" r="r" b="b"/>
              <a:pathLst>
                <a:path w="48895" h="37464">
                  <a:moveTo>
                    <a:pt x="2235" y="18402"/>
                  </a:moveTo>
                  <a:lnTo>
                    <a:pt x="558" y="18694"/>
                  </a:lnTo>
                  <a:lnTo>
                    <a:pt x="0" y="18732"/>
                  </a:lnTo>
                  <a:lnTo>
                    <a:pt x="1066" y="22174"/>
                  </a:lnTo>
                  <a:lnTo>
                    <a:pt x="6489" y="29044"/>
                  </a:lnTo>
                  <a:lnTo>
                    <a:pt x="12750" y="35686"/>
                  </a:lnTo>
                  <a:lnTo>
                    <a:pt x="25641" y="37007"/>
                  </a:lnTo>
                  <a:lnTo>
                    <a:pt x="30226" y="36779"/>
                  </a:lnTo>
                  <a:lnTo>
                    <a:pt x="37236" y="32765"/>
                  </a:lnTo>
                  <a:lnTo>
                    <a:pt x="41998" y="29705"/>
                  </a:lnTo>
                  <a:lnTo>
                    <a:pt x="48158" y="19494"/>
                  </a:lnTo>
                  <a:lnTo>
                    <a:pt x="48488" y="18592"/>
                  </a:lnTo>
                  <a:lnTo>
                    <a:pt x="48135" y="18453"/>
                  </a:lnTo>
                  <a:lnTo>
                    <a:pt x="2197" y="18453"/>
                  </a:lnTo>
                  <a:close/>
                </a:path>
                <a:path w="48895" h="37464">
                  <a:moveTo>
                    <a:pt x="43531" y="17106"/>
                  </a:moveTo>
                  <a:lnTo>
                    <a:pt x="6311" y="17106"/>
                  </a:lnTo>
                  <a:lnTo>
                    <a:pt x="4521" y="17576"/>
                  </a:lnTo>
                  <a:lnTo>
                    <a:pt x="4711" y="17691"/>
                  </a:lnTo>
                  <a:lnTo>
                    <a:pt x="3594" y="18160"/>
                  </a:lnTo>
                  <a:lnTo>
                    <a:pt x="3403" y="18160"/>
                  </a:lnTo>
                  <a:lnTo>
                    <a:pt x="2197" y="18453"/>
                  </a:lnTo>
                  <a:lnTo>
                    <a:pt x="48135" y="18453"/>
                  </a:lnTo>
                  <a:lnTo>
                    <a:pt x="47879" y="18351"/>
                  </a:lnTo>
                  <a:lnTo>
                    <a:pt x="47394" y="18021"/>
                  </a:lnTo>
                  <a:lnTo>
                    <a:pt x="45313" y="18021"/>
                  </a:lnTo>
                  <a:lnTo>
                    <a:pt x="43434" y="17157"/>
                  </a:lnTo>
                  <a:close/>
                </a:path>
                <a:path w="48895" h="37464">
                  <a:moveTo>
                    <a:pt x="46761" y="17691"/>
                  </a:moveTo>
                  <a:lnTo>
                    <a:pt x="45262" y="17691"/>
                  </a:lnTo>
                  <a:lnTo>
                    <a:pt x="45313" y="18021"/>
                  </a:lnTo>
                  <a:lnTo>
                    <a:pt x="47394" y="18021"/>
                  </a:lnTo>
                  <a:lnTo>
                    <a:pt x="47040" y="17779"/>
                  </a:lnTo>
                  <a:lnTo>
                    <a:pt x="46761" y="17691"/>
                  </a:lnTo>
                  <a:close/>
                </a:path>
                <a:path w="48895" h="37464">
                  <a:moveTo>
                    <a:pt x="7937" y="15722"/>
                  </a:moveTo>
                  <a:lnTo>
                    <a:pt x="7378" y="15773"/>
                  </a:lnTo>
                  <a:lnTo>
                    <a:pt x="8496" y="16344"/>
                  </a:lnTo>
                  <a:lnTo>
                    <a:pt x="7886" y="16636"/>
                  </a:lnTo>
                  <a:lnTo>
                    <a:pt x="6858" y="17005"/>
                  </a:lnTo>
                  <a:lnTo>
                    <a:pt x="6032" y="17157"/>
                  </a:lnTo>
                  <a:lnTo>
                    <a:pt x="6311" y="17106"/>
                  </a:lnTo>
                  <a:lnTo>
                    <a:pt x="43531" y="17106"/>
                  </a:lnTo>
                  <a:lnTo>
                    <a:pt x="43726" y="17005"/>
                  </a:lnTo>
                  <a:lnTo>
                    <a:pt x="42227" y="16916"/>
                  </a:lnTo>
                  <a:lnTo>
                    <a:pt x="40779" y="16306"/>
                  </a:lnTo>
                  <a:lnTo>
                    <a:pt x="39898" y="16065"/>
                  </a:lnTo>
                  <a:lnTo>
                    <a:pt x="11023" y="16065"/>
                  </a:lnTo>
                  <a:lnTo>
                    <a:pt x="9893" y="15963"/>
                  </a:lnTo>
                  <a:lnTo>
                    <a:pt x="10236" y="15874"/>
                  </a:lnTo>
                  <a:lnTo>
                    <a:pt x="7937" y="15722"/>
                  </a:lnTo>
                  <a:close/>
                </a:path>
                <a:path w="48895" h="37464">
                  <a:moveTo>
                    <a:pt x="33620" y="14389"/>
                  </a:moveTo>
                  <a:lnTo>
                    <a:pt x="11112" y="14389"/>
                  </a:lnTo>
                  <a:lnTo>
                    <a:pt x="11290" y="15341"/>
                  </a:lnTo>
                  <a:lnTo>
                    <a:pt x="11811" y="15824"/>
                  </a:lnTo>
                  <a:lnTo>
                    <a:pt x="10972" y="16014"/>
                  </a:lnTo>
                  <a:lnTo>
                    <a:pt x="39898" y="16065"/>
                  </a:lnTo>
                  <a:lnTo>
                    <a:pt x="39712" y="16014"/>
                  </a:lnTo>
                  <a:lnTo>
                    <a:pt x="38201" y="15913"/>
                  </a:lnTo>
                  <a:lnTo>
                    <a:pt x="37934" y="15874"/>
                  </a:lnTo>
                  <a:lnTo>
                    <a:pt x="35735" y="15062"/>
                  </a:lnTo>
                  <a:lnTo>
                    <a:pt x="35229" y="15062"/>
                  </a:lnTo>
                  <a:lnTo>
                    <a:pt x="34467" y="14770"/>
                  </a:lnTo>
                  <a:lnTo>
                    <a:pt x="34048" y="14681"/>
                  </a:lnTo>
                  <a:lnTo>
                    <a:pt x="33620" y="14389"/>
                  </a:lnTo>
                  <a:close/>
                </a:path>
                <a:path w="48895" h="37464">
                  <a:moveTo>
                    <a:pt x="35598" y="15011"/>
                  </a:moveTo>
                  <a:lnTo>
                    <a:pt x="35229" y="15062"/>
                  </a:lnTo>
                  <a:lnTo>
                    <a:pt x="35735" y="15062"/>
                  </a:lnTo>
                  <a:lnTo>
                    <a:pt x="35598" y="15011"/>
                  </a:lnTo>
                  <a:close/>
                </a:path>
                <a:path w="48895" h="37464">
                  <a:moveTo>
                    <a:pt x="33489" y="14300"/>
                  </a:moveTo>
                  <a:lnTo>
                    <a:pt x="10502" y="14300"/>
                  </a:lnTo>
                  <a:lnTo>
                    <a:pt x="10883" y="14681"/>
                  </a:lnTo>
                  <a:lnTo>
                    <a:pt x="11112" y="14389"/>
                  </a:lnTo>
                  <a:lnTo>
                    <a:pt x="33620" y="14389"/>
                  </a:lnTo>
                  <a:lnTo>
                    <a:pt x="33489" y="14300"/>
                  </a:lnTo>
                  <a:close/>
                </a:path>
                <a:path w="48895" h="37464">
                  <a:moveTo>
                    <a:pt x="33244" y="13627"/>
                  </a:moveTo>
                  <a:lnTo>
                    <a:pt x="9105" y="13627"/>
                  </a:lnTo>
                  <a:lnTo>
                    <a:pt x="10325" y="14389"/>
                  </a:lnTo>
                  <a:lnTo>
                    <a:pt x="10502" y="14300"/>
                  </a:lnTo>
                  <a:lnTo>
                    <a:pt x="33489" y="14300"/>
                  </a:lnTo>
                  <a:lnTo>
                    <a:pt x="32791" y="13969"/>
                  </a:lnTo>
                  <a:lnTo>
                    <a:pt x="33244" y="13627"/>
                  </a:lnTo>
                  <a:close/>
                </a:path>
                <a:path w="48895" h="37464">
                  <a:moveTo>
                    <a:pt x="33932" y="13106"/>
                  </a:moveTo>
                  <a:lnTo>
                    <a:pt x="6680" y="13106"/>
                  </a:lnTo>
                  <a:lnTo>
                    <a:pt x="9283" y="13957"/>
                  </a:lnTo>
                  <a:lnTo>
                    <a:pt x="9105" y="13627"/>
                  </a:lnTo>
                  <a:lnTo>
                    <a:pt x="33244" y="13627"/>
                  </a:lnTo>
                  <a:lnTo>
                    <a:pt x="33932" y="13106"/>
                  </a:lnTo>
                  <a:close/>
                </a:path>
                <a:path w="48895" h="37464">
                  <a:moveTo>
                    <a:pt x="34133" y="12953"/>
                  </a:moveTo>
                  <a:lnTo>
                    <a:pt x="4572" y="12953"/>
                  </a:lnTo>
                  <a:lnTo>
                    <a:pt x="7848" y="13919"/>
                  </a:lnTo>
                  <a:lnTo>
                    <a:pt x="6680" y="13106"/>
                  </a:lnTo>
                  <a:lnTo>
                    <a:pt x="33932" y="13106"/>
                  </a:lnTo>
                  <a:lnTo>
                    <a:pt x="34133" y="12953"/>
                  </a:lnTo>
                  <a:close/>
                </a:path>
                <a:path w="48895" h="37464">
                  <a:moveTo>
                    <a:pt x="2336" y="11950"/>
                  </a:moveTo>
                  <a:lnTo>
                    <a:pt x="2768" y="12915"/>
                  </a:lnTo>
                  <a:lnTo>
                    <a:pt x="5486" y="13766"/>
                  </a:lnTo>
                  <a:lnTo>
                    <a:pt x="4572" y="12953"/>
                  </a:lnTo>
                  <a:lnTo>
                    <a:pt x="34133" y="12953"/>
                  </a:lnTo>
                  <a:lnTo>
                    <a:pt x="34569" y="12623"/>
                  </a:lnTo>
                  <a:lnTo>
                    <a:pt x="34812" y="12331"/>
                  </a:lnTo>
                  <a:lnTo>
                    <a:pt x="4851" y="12331"/>
                  </a:lnTo>
                  <a:lnTo>
                    <a:pt x="2336" y="11950"/>
                  </a:lnTo>
                  <a:close/>
                </a:path>
                <a:path w="48895" h="37464">
                  <a:moveTo>
                    <a:pt x="4254" y="11722"/>
                  </a:moveTo>
                  <a:lnTo>
                    <a:pt x="3975" y="12103"/>
                  </a:lnTo>
                  <a:lnTo>
                    <a:pt x="4851" y="12331"/>
                  </a:lnTo>
                  <a:lnTo>
                    <a:pt x="34812" y="12331"/>
                  </a:lnTo>
                  <a:lnTo>
                    <a:pt x="35547" y="11861"/>
                  </a:lnTo>
                  <a:lnTo>
                    <a:pt x="4483" y="11861"/>
                  </a:lnTo>
                  <a:lnTo>
                    <a:pt x="4254" y="11722"/>
                  </a:lnTo>
                  <a:close/>
                </a:path>
                <a:path w="48895" h="37464">
                  <a:moveTo>
                    <a:pt x="38428" y="11925"/>
                  </a:moveTo>
                  <a:lnTo>
                    <a:pt x="36779" y="12217"/>
                  </a:lnTo>
                  <a:lnTo>
                    <a:pt x="38557" y="12217"/>
                  </a:lnTo>
                  <a:lnTo>
                    <a:pt x="38428" y="11925"/>
                  </a:lnTo>
                  <a:close/>
                </a:path>
                <a:path w="48895" h="37464">
                  <a:moveTo>
                    <a:pt x="5969" y="11760"/>
                  </a:moveTo>
                  <a:lnTo>
                    <a:pt x="4483" y="11861"/>
                  </a:lnTo>
                  <a:lnTo>
                    <a:pt x="35547" y="11861"/>
                  </a:lnTo>
                  <a:lnTo>
                    <a:pt x="37147" y="12014"/>
                  </a:lnTo>
                  <a:lnTo>
                    <a:pt x="38354" y="11925"/>
                  </a:lnTo>
                  <a:lnTo>
                    <a:pt x="5880" y="11810"/>
                  </a:lnTo>
                  <a:close/>
                </a:path>
                <a:path w="48895" h="37464">
                  <a:moveTo>
                    <a:pt x="7569" y="11531"/>
                  </a:moveTo>
                  <a:lnTo>
                    <a:pt x="7277" y="11722"/>
                  </a:lnTo>
                  <a:lnTo>
                    <a:pt x="5880" y="11810"/>
                  </a:lnTo>
                  <a:lnTo>
                    <a:pt x="38377" y="11810"/>
                  </a:lnTo>
                  <a:lnTo>
                    <a:pt x="8166" y="11760"/>
                  </a:lnTo>
                  <a:lnTo>
                    <a:pt x="7569" y="11531"/>
                  </a:lnTo>
                  <a:close/>
                </a:path>
                <a:path w="48895" h="37464">
                  <a:moveTo>
                    <a:pt x="8864" y="11099"/>
                  </a:moveTo>
                  <a:lnTo>
                    <a:pt x="8951" y="11722"/>
                  </a:lnTo>
                  <a:lnTo>
                    <a:pt x="38355" y="11760"/>
                  </a:lnTo>
                  <a:lnTo>
                    <a:pt x="38271" y="11569"/>
                  </a:lnTo>
                  <a:lnTo>
                    <a:pt x="9944" y="11569"/>
                  </a:lnTo>
                  <a:lnTo>
                    <a:pt x="9283" y="11379"/>
                  </a:lnTo>
                  <a:lnTo>
                    <a:pt x="8864" y="11099"/>
                  </a:lnTo>
                  <a:close/>
                </a:path>
                <a:path w="48895" h="37464">
                  <a:moveTo>
                    <a:pt x="21752" y="9309"/>
                  </a:moveTo>
                  <a:lnTo>
                    <a:pt x="10464" y="9309"/>
                  </a:lnTo>
                  <a:lnTo>
                    <a:pt x="11303" y="9588"/>
                  </a:lnTo>
                  <a:lnTo>
                    <a:pt x="11582" y="9766"/>
                  </a:lnTo>
                  <a:lnTo>
                    <a:pt x="12230" y="10337"/>
                  </a:lnTo>
                  <a:lnTo>
                    <a:pt x="12858" y="10566"/>
                  </a:lnTo>
                  <a:lnTo>
                    <a:pt x="13398" y="10756"/>
                  </a:lnTo>
                  <a:lnTo>
                    <a:pt x="12090" y="11239"/>
                  </a:lnTo>
                  <a:lnTo>
                    <a:pt x="12522" y="11379"/>
                  </a:lnTo>
                  <a:lnTo>
                    <a:pt x="11112" y="11379"/>
                  </a:lnTo>
                  <a:lnTo>
                    <a:pt x="9944" y="11569"/>
                  </a:lnTo>
                  <a:lnTo>
                    <a:pt x="38271" y="11569"/>
                  </a:lnTo>
                  <a:lnTo>
                    <a:pt x="38147" y="11290"/>
                  </a:lnTo>
                  <a:lnTo>
                    <a:pt x="31026" y="11290"/>
                  </a:lnTo>
                  <a:lnTo>
                    <a:pt x="32232" y="11137"/>
                  </a:lnTo>
                  <a:lnTo>
                    <a:pt x="29476" y="11137"/>
                  </a:lnTo>
                  <a:lnTo>
                    <a:pt x="27664" y="10756"/>
                  </a:lnTo>
                  <a:lnTo>
                    <a:pt x="27330" y="10756"/>
                  </a:lnTo>
                  <a:lnTo>
                    <a:pt x="24422" y="10375"/>
                  </a:lnTo>
                  <a:lnTo>
                    <a:pt x="23114" y="9664"/>
                  </a:lnTo>
                  <a:lnTo>
                    <a:pt x="22313" y="9474"/>
                  </a:lnTo>
                  <a:lnTo>
                    <a:pt x="21752" y="9309"/>
                  </a:lnTo>
                  <a:close/>
                </a:path>
                <a:path w="48895" h="37464">
                  <a:moveTo>
                    <a:pt x="35026" y="10998"/>
                  </a:moveTo>
                  <a:lnTo>
                    <a:pt x="31026" y="11290"/>
                  </a:lnTo>
                  <a:lnTo>
                    <a:pt x="38147" y="11290"/>
                  </a:lnTo>
                  <a:lnTo>
                    <a:pt x="38041" y="11048"/>
                  </a:lnTo>
                  <a:lnTo>
                    <a:pt x="34569" y="11048"/>
                  </a:lnTo>
                  <a:lnTo>
                    <a:pt x="35026" y="10998"/>
                  </a:lnTo>
                  <a:close/>
                </a:path>
                <a:path w="48895" h="37464">
                  <a:moveTo>
                    <a:pt x="29146" y="11048"/>
                  </a:moveTo>
                  <a:lnTo>
                    <a:pt x="29476" y="11137"/>
                  </a:lnTo>
                  <a:lnTo>
                    <a:pt x="32232" y="11137"/>
                  </a:lnTo>
                  <a:lnTo>
                    <a:pt x="29146" y="11048"/>
                  </a:lnTo>
                  <a:close/>
                </a:path>
                <a:path w="48895" h="37464">
                  <a:moveTo>
                    <a:pt x="37934" y="10807"/>
                  </a:moveTo>
                  <a:lnTo>
                    <a:pt x="36156" y="10909"/>
                  </a:lnTo>
                  <a:lnTo>
                    <a:pt x="36156" y="11048"/>
                  </a:lnTo>
                  <a:lnTo>
                    <a:pt x="38041" y="11048"/>
                  </a:lnTo>
                  <a:lnTo>
                    <a:pt x="37934" y="10807"/>
                  </a:lnTo>
                  <a:close/>
                </a:path>
                <a:path w="48895" h="37464">
                  <a:moveTo>
                    <a:pt x="26758" y="10566"/>
                  </a:moveTo>
                  <a:lnTo>
                    <a:pt x="27330" y="10756"/>
                  </a:lnTo>
                  <a:lnTo>
                    <a:pt x="27664" y="10756"/>
                  </a:lnTo>
                  <a:lnTo>
                    <a:pt x="26758" y="10566"/>
                  </a:lnTo>
                  <a:close/>
                </a:path>
                <a:path w="48895" h="37464">
                  <a:moveTo>
                    <a:pt x="9245" y="8369"/>
                  </a:moveTo>
                  <a:lnTo>
                    <a:pt x="6819" y="8470"/>
                  </a:lnTo>
                  <a:lnTo>
                    <a:pt x="6916" y="9283"/>
                  </a:lnTo>
                  <a:lnTo>
                    <a:pt x="8013" y="9626"/>
                  </a:lnTo>
                  <a:lnTo>
                    <a:pt x="10464" y="9309"/>
                  </a:lnTo>
                  <a:lnTo>
                    <a:pt x="21752" y="9309"/>
                  </a:lnTo>
                  <a:lnTo>
                    <a:pt x="22415" y="8712"/>
                  </a:lnTo>
                  <a:lnTo>
                    <a:pt x="22630" y="8521"/>
                  </a:lnTo>
                  <a:lnTo>
                    <a:pt x="9575" y="8521"/>
                  </a:lnTo>
                  <a:lnTo>
                    <a:pt x="9702" y="8420"/>
                  </a:lnTo>
                  <a:lnTo>
                    <a:pt x="8496" y="8420"/>
                  </a:lnTo>
                  <a:lnTo>
                    <a:pt x="9245" y="8369"/>
                  </a:lnTo>
                  <a:close/>
                </a:path>
                <a:path w="48895" h="37464">
                  <a:moveTo>
                    <a:pt x="13131" y="7607"/>
                  </a:moveTo>
                  <a:lnTo>
                    <a:pt x="11811" y="8178"/>
                  </a:lnTo>
                  <a:lnTo>
                    <a:pt x="12230" y="8229"/>
                  </a:lnTo>
                  <a:lnTo>
                    <a:pt x="10261" y="8521"/>
                  </a:lnTo>
                  <a:lnTo>
                    <a:pt x="22630" y="8521"/>
                  </a:lnTo>
                  <a:lnTo>
                    <a:pt x="22833" y="8369"/>
                  </a:lnTo>
                  <a:lnTo>
                    <a:pt x="23406" y="8039"/>
                  </a:lnTo>
                  <a:lnTo>
                    <a:pt x="25863" y="8039"/>
                  </a:lnTo>
                  <a:lnTo>
                    <a:pt x="27436" y="7708"/>
                  </a:lnTo>
                  <a:lnTo>
                    <a:pt x="13817" y="7708"/>
                  </a:lnTo>
                  <a:lnTo>
                    <a:pt x="13131" y="7607"/>
                  </a:lnTo>
                  <a:close/>
                </a:path>
                <a:path w="48895" h="37464">
                  <a:moveTo>
                    <a:pt x="25863" y="8039"/>
                  </a:moveTo>
                  <a:lnTo>
                    <a:pt x="23406" y="8039"/>
                  </a:lnTo>
                  <a:lnTo>
                    <a:pt x="25082" y="8445"/>
                  </a:lnTo>
                  <a:lnTo>
                    <a:pt x="25742" y="8064"/>
                  </a:lnTo>
                  <a:close/>
                </a:path>
                <a:path w="48895" h="37464">
                  <a:moveTo>
                    <a:pt x="8280" y="2882"/>
                  </a:moveTo>
                  <a:lnTo>
                    <a:pt x="9817" y="4267"/>
                  </a:lnTo>
                  <a:lnTo>
                    <a:pt x="12420" y="5803"/>
                  </a:lnTo>
                  <a:lnTo>
                    <a:pt x="13096" y="6487"/>
                  </a:lnTo>
                  <a:lnTo>
                    <a:pt x="14147" y="6984"/>
                  </a:lnTo>
                  <a:lnTo>
                    <a:pt x="14947" y="7226"/>
                  </a:lnTo>
                  <a:lnTo>
                    <a:pt x="13817" y="7708"/>
                  </a:lnTo>
                  <a:lnTo>
                    <a:pt x="27436" y="7708"/>
                  </a:lnTo>
                  <a:lnTo>
                    <a:pt x="28827" y="7416"/>
                  </a:lnTo>
                  <a:lnTo>
                    <a:pt x="24295" y="7416"/>
                  </a:lnTo>
                  <a:lnTo>
                    <a:pt x="21297" y="7035"/>
                  </a:lnTo>
                  <a:lnTo>
                    <a:pt x="19710" y="6654"/>
                  </a:lnTo>
                  <a:lnTo>
                    <a:pt x="19113" y="6273"/>
                  </a:lnTo>
                  <a:lnTo>
                    <a:pt x="16014" y="6184"/>
                  </a:lnTo>
                  <a:lnTo>
                    <a:pt x="16522" y="6045"/>
                  </a:lnTo>
                  <a:lnTo>
                    <a:pt x="15875" y="5562"/>
                  </a:lnTo>
                  <a:lnTo>
                    <a:pt x="14795" y="4800"/>
                  </a:lnTo>
                  <a:lnTo>
                    <a:pt x="14427" y="4216"/>
                  </a:lnTo>
                  <a:lnTo>
                    <a:pt x="14160" y="3873"/>
                  </a:lnTo>
                  <a:lnTo>
                    <a:pt x="12230" y="3263"/>
                  </a:lnTo>
                  <a:lnTo>
                    <a:pt x="12064" y="3136"/>
                  </a:lnTo>
                  <a:lnTo>
                    <a:pt x="9639" y="3136"/>
                  </a:lnTo>
                  <a:lnTo>
                    <a:pt x="8280" y="2882"/>
                  </a:lnTo>
                  <a:close/>
                </a:path>
                <a:path w="48895" h="37464">
                  <a:moveTo>
                    <a:pt x="29578" y="7226"/>
                  </a:moveTo>
                  <a:lnTo>
                    <a:pt x="24295" y="7416"/>
                  </a:lnTo>
                  <a:lnTo>
                    <a:pt x="28827" y="7416"/>
                  </a:lnTo>
                  <a:lnTo>
                    <a:pt x="29311" y="7315"/>
                  </a:lnTo>
                  <a:lnTo>
                    <a:pt x="29578" y="7226"/>
                  </a:lnTo>
                  <a:close/>
                </a:path>
                <a:path w="48895" h="37464">
                  <a:moveTo>
                    <a:pt x="12750" y="6324"/>
                  </a:moveTo>
                  <a:lnTo>
                    <a:pt x="13449" y="6845"/>
                  </a:lnTo>
                  <a:lnTo>
                    <a:pt x="13096" y="6487"/>
                  </a:lnTo>
                  <a:lnTo>
                    <a:pt x="12750" y="6324"/>
                  </a:lnTo>
                  <a:close/>
                </a:path>
                <a:path w="48895" h="37464">
                  <a:moveTo>
                    <a:pt x="5702" y="0"/>
                  </a:moveTo>
                  <a:lnTo>
                    <a:pt x="6007" y="165"/>
                  </a:lnTo>
                  <a:lnTo>
                    <a:pt x="7188" y="444"/>
                  </a:lnTo>
                  <a:lnTo>
                    <a:pt x="7581" y="1003"/>
                  </a:lnTo>
                  <a:lnTo>
                    <a:pt x="9194" y="1612"/>
                  </a:lnTo>
                  <a:lnTo>
                    <a:pt x="10629" y="2120"/>
                  </a:lnTo>
                  <a:lnTo>
                    <a:pt x="10337" y="2819"/>
                  </a:lnTo>
                  <a:lnTo>
                    <a:pt x="9639" y="3136"/>
                  </a:lnTo>
                  <a:lnTo>
                    <a:pt x="12064" y="3136"/>
                  </a:lnTo>
                  <a:lnTo>
                    <a:pt x="10972" y="2298"/>
                  </a:lnTo>
                  <a:lnTo>
                    <a:pt x="11493" y="1701"/>
                  </a:lnTo>
                  <a:lnTo>
                    <a:pt x="11963" y="1498"/>
                  </a:lnTo>
                  <a:lnTo>
                    <a:pt x="11391" y="1028"/>
                  </a:lnTo>
                  <a:lnTo>
                    <a:pt x="5702" y="0"/>
                  </a:lnTo>
                  <a:close/>
                </a:path>
              </a:pathLst>
            </a:custGeom>
            <a:solidFill>
              <a:srgbClr val="18714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6675004" y="4717424"/>
              <a:ext cx="41910" cy="19050"/>
            </a:xfrm>
            <a:custGeom>
              <a:avLst/>
              <a:gdLst/>
              <a:ahLst/>
              <a:cxnLst/>
              <a:rect l="l" t="t" r="r" b="b"/>
              <a:pathLst>
                <a:path w="41909" h="19050">
                  <a:moveTo>
                    <a:pt x="11531" y="0"/>
                  </a:moveTo>
                  <a:lnTo>
                    <a:pt x="10744" y="596"/>
                  </a:lnTo>
                  <a:lnTo>
                    <a:pt x="8648" y="901"/>
                  </a:lnTo>
                  <a:lnTo>
                    <a:pt x="7302" y="1168"/>
                  </a:lnTo>
                  <a:lnTo>
                    <a:pt x="5905" y="1257"/>
                  </a:lnTo>
                  <a:lnTo>
                    <a:pt x="3860" y="1663"/>
                  </a:lnTo>
                  <a:lnTo>
                    <a:pt x="2552" y="1473"/>
                  </a:lnTo>
                  <a:lnTo>
                    <a:pt x="355" y="1460"/>
                  </a:lnTo>
                  <a:lnTo>
                    <a:pt x="0" y="1727"/>
                  </a:lnTo>
                  <a:lnTo>
                    <a:pt x="0" y="2082"/>
                  </a:lnTo>
                  <a:lnTo>
                    <a:pt x="203" y="2781"/>
                  </a:lnTo>
                  <a:lnTo>
                    <a:pt x="749" y="3962"/>
                  </a:lnTo>
                  <a:lnTo>
                    <a:pt x="2667" y="4571"/>
                  </a:lnTo>
                  <a:lnTo>
                    <a:pt x="3390" y="4648"/>
                  </a:lnTo>
                  <a:lnTo>
                    <a:pt x="3759" y="5232"/>
                  </a:lnTo>
                  <a:lnTo>
                    <a:pt x="5486" y="6476"/>
                  </a:lnTo>
                  <a:lnTo>
                    <a:pt x="4978" y="6616"/>
                  </a:lnTo>
                  <a:lnTo>
                    <a:pt x="8077" y="6705"/>
                  </a:lnTo>
                  <a:lnTo>
                    <a:pt x="8674" y="7086"/>
                  </a:lnTo>
                  <a:lnTo>
                    <a:pt x="10261" y="7467"/>
                  </a:lnTo>
                  <a:lnTo>
                    <a:pt x="13258" y="7848"/>
                  </a:lnTo>
                  <a:lnTo>
                    <a:pt x="18275" y="7721"/>
                  </a:lnTo>
                  <a:lnTo>
                    <a:pt x="13652" y="8724"/>
                  </a:lnTo>
                  <a:lnTo>
                    <a:pt x="12992" y="9105"/>
                  </a:lnTo>
                  <a:lnTo>
                    <a:pt x="12369" y="8470"/>
                  </a:lnTo>
                  <a:lnTo>
                    <a:pt x="11709" y="8851"/>
                  </a:lnTo>
                  <a:lnTo>
                    <a:pt x="10629" y="9715"/>
                  </a:lnTo>
                  <a:lnTo>
                    <a:pt x="12077" y="10096"/>
                  </a:lnTo>
                  <a:lnTo>
                    <a:pt x="13385" y="10769"/>
                  </a:lnTo>
                  <a:lnTo>
                    <a:pt x="16294" y="11188"/>
                  </a:lnTo>
                  <a:lnTo>
                    <a:pt x="15722" y="10998"/>
                  </a:lnTo>
                  <a:lnTo>
                    <a:pt x="18440" y="11569"/>
                  </a:lnTo>
                  <a:lnTo>
                    <a:pt x="18110" y="11480"/>
                  </a:lnTo>
                  <a:lnTo>
                    <a:pt x="21196" y="11569"/>
                  </a:lnTo>
                  <a:lnTo>
                    <a:pt x="19964" y="11899"/>
                  </a:lnTo>
                  <a:lnTo>
                    <a:pt x="23977" y="11607"/>
                  </a:lnTo>
                  <a:lnTo>
                    <a:pt x="23304" y="11785"/>
                  </a:lnTo>
                  <a:lnTo>
                    <a:pt x="24892" y="11785"/>
                  </a:lnTo>
                  <a:lnTo>
                    <a:pt x="25120" y="12026"/>
                  </a:lnTo>
                  <a:lnTo>
                    <a:pt x="26898" y="11937"/>
                  </a:lnTo>
                  <a:lnTo>
                    <a:pt x="28994" y="12560"/>
                  </a:lnTo>
                  <a:lnTo>
                    <a:pt x="27546" y="12560"/>
                  </a:lnTo>
                  <a:lnTo>
                    <a:pt x="26695" y="12306"/>
                  </a:lnTo>
                  <a:lnTo>
                    <a:pt x="25107" y="12420"/>
                  </a:lnTo>
                  <a:lnTo>
                    <a:pt x="24511" y="12293"/>
                  </a:lnTo>
                  <a:lnTo>
                    <a:pt x="23850" y="12674"/>
                  </a:lnTo>
                  <a:lnTo>
                    <a:pt x="23533" y="13055"/>
                  </a:lnTo>
                  <a:lnTo>
                    <a:pt x="21755" y="14401"/>
                  </a:lnTo>
                  <a:lnTo>
                    <a:pt x="23012" y="15112"/>
                  </a:lnTo>
                  <a:lnTo>
                    <a:pt x="24180" y="15493"/>
                  </a:lnTo>
                  <a:lnTo>
                    <a:pt x="24561" y="15443"/>
                  </a:lnTo>
                  <a:lnTo>
                    <a:pt x="26898" y="16306"/>
                  </a:lnTo>
                  <a:lnTo>
                    <a:pt x="28676" y="16446"/>
                  </a:lnTo>
                  <a:lnTo>
                    <a:pt x="29743" y="16725"/>
                  </a:lnTo>
                  <a:lnTo>
                    <a:pt x="31191" y="17348"/>
                  </a:lnTo>
                  <a:lnTo>
                    <a:pt x="32689" y="17437"/>
                  </a:lnTo>
                  <a:lnTo>
                    <a:pt x="32397" y="17589"/>
                  </a:lnTo>
                  <a:lnTo>
                    <a:pt x="34277" y="18453"/>
                  </a:lnTo>
                  <a:lnTo>
                    <a:pt x="34226" y="18122"/>
                  </a:lnTo>
                  <a:lnTo>
                    <a:pt x="35725" y="18122"/>
                  </a:lnTo>
                  <a:lnTo>
                    <a:pt x="36004" y="18211"/>
                  </a:lnTo>
                  <a:lnTo>
                    <a:pt x="36690" y="18681"/>
                  </a:lnTo>
                  <a:lnTo>
                    <a:pt x="37236" y="18935"/>
                  </a:lnTo>
                  <a:lnTo>
                    <a:pt x="39166" y="13550"/>
                  </a:lnTo>
                  <a:lnTo>
                    <a:pt x="40652" y="8851"/>
                  </a:lnTo>
                  <a:lnTo>
                    <a:pt x="41452" y="2082"/>
                  </a:lnTo>
                  <a:lnTo>
                    <a:pt x="41452" y="1257"/>
                  </a:lnTo>
                  <a:lnTo>
                    <a:pt x="40360" y="647"/>
                  </a:lnTo>
                  <a:lnTo>
                    <a:pt x="39662" y="863"/>
                  </a:lnTo>
                  <a:lnTo>
                    <a:pt x="31038" y="863"/>
                  </a:lnTo>
                  <a:lnTo>
                    <a:pt x="30734" y="1168"/>
                  </a:lnTo>
                  <a:lnTo>
                    <a:pt x="29235" y="457"/>
                  </a:lnTo>
                  <a:lnTo>
                    <a:pt x="27901" y="253"/>
                  </a:lnTo>
                  <a:lnTo>
                    <a:pt x="24358" y="406"/>
                  </a:lnTo>
                  <a:lnTo>
                    <a:pt x="19926" y="190"/>
                  </a:lnTo>
                  <a:lnTo>
                    <a:pt x="18415" y="292"/>
                  </a:lnTo>
                  <a:lnTo>
                    <a:pt x="11531" y="0"/>
                  </a:lnTo>
                  <a:close/>
                </a:path>
              </a:pathLst>
            </a:custGeom>
            <a:solidFill>
              <a:srgbClr val="68BE5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6674763" y="4717397"/>
              <a:ext cx="41910" cy="19050"/>
            </a:xfrm>
            <a:custGeom>
              <a:avLst/>
              <a:gdLst/>
              <a:ahLst/>
              <a:cxnLst/>
              <a:rect l="l" t="t" r="r" b="b"/>
              <a:pathLst>
                <a:path w="41909" h="19050">
                  <a:moveTo>
                    <a:pt x="36360" y="18282"/>
                  </a:moveTo>
                  <a:lnTo>
                    <a:pt x="36817" y="18707"/>
                  </a:lnTo>
                  <a:lnTo>
                    <a:pt x="37477" y="18999"/>
                  </a:lnTo>
                  <a:lnTo>
                    <a:pt x="36360" y="18282"/>
                  </a:lnTo>
                  <a:close/>
                </a:path>
                <a:path w="41909" h="19050">
                  <a:moveTo>
                    <a:pt x="39938" y="12161"/>
                  </a:moveTo>
                  <a:lnTo>
                    <a:pt x="37465" y="18923"/>
                  </a:lnTo>
                  <a:lnTo>
                    <a:pt x="39938" y="12161"/>
                  </a:lnTo>
                  <a:close/>
                </a:path>
                <a:path w="41909" h="19050">
                  <a:moveTo>
                    <a:pt x="23814" y="15329"/>
                  </a:moveTo>
                  <a:lnTo>
                    <a:pt x="24218" y="15468"/>
                  </a:lnTo>
                  <a:lnTo>
                    <a:pt x="24676" y="15544"/>
                  </a:lnTo>
                  <a:lnTo>
                    <a:pt x="25908" y="15887"/>
                  </a:lnTo>
                  <a:lnTo>
                    <a:pt x="26593" y="16217"/>
                  </a:lnTo>
                  <a:lnTo>
                    <a:pt x="27990" y="16510"/>
                  </a:lnTo>
                  <a:lnTo>
                    <a:pt x="28651" y="16510"/>
                  </a:lnTo>
                  <a:lnTo>
                    <a:pt x="29667" y="16713"/>
                  </a:lnTo>
                  <a:lnTo>
                    <a:pt x="29997" y="16802"/>
                  </a:lnTo>
                  <a:lnTo>
                    <a:pt x="31546" y="17411"/>
                  </a:lnTo>
                  <a:lnTo>
                    <a:pt x="32792" y="17538"/>
                  </a:lnTo>
                  <a:lnTo>
                    <a:pt x="33197" y="17919"/>
                  </a:lnTo>
                  <a:lnTo>
                    <a:pt x="34328" y="18427"/>
                  </a:lnTo>
                  <a:lnTo>
                    <a:pt x="34737" y="18249"/>
                  </a:lnTo>
                  <a:lnTo>
                    <a:pt x="34290" y="18249"/>
                  </a:lnTo>
                  <a:lnTo>
                    <a:pt x="33997" y="18173"/>
                  </a:lnTo>
                  <a:lnTo>
                    <a:pt x="33235" y="17843"/>
                  </a:lnTo>
                  <a:lnTo>
                    <a:pt x="32931" y="17538"/>
                  </a:lnTo>
                  <a:lnTo>
                    <a:pt x="32169" y="17310"/>
                  </a:lnTo>
                  <a:lnTo>
                    <a:pt x="31750" y="17310"/>
                  </a:lnTo>
                  <a:lnTo>
                    <a:pt x="30949" y="17081"/>
                  </a:lnTo>
                  <a:lnTo>
                    <a:pt x="29489" y="16510"/>
                  </a:lnTo>
                  <a:lnTo>
                    <a:pt x="28740" y="16408"/>
                  </a:lnTo>
                  <a:lnTo>
                    <a:pt x="27063" y="16306"/>
                  </a:lnTo>
                  <a:lnTo>
                    <a:pt x="26156" y="15875"/>
                  </a:lnTo>
                  <a:lnTo>
                    <a:pt x="24472" y="15379"/>
                  </a:lnTo>
                  <a:lnTo>
                    <a:pt x="23814" y="15329"/>
                  </a:lnTo>
                  <a:close/>
                </a:path>
                <a:path w="41909" h="19050">
                  <a:moveTo>
                    <a:pt x="36187" y="18209"/>
                  </a:moveTo>
                  <a:lnTo>
                    <a:pt x="36360" y="18282"/>
                  </a:lnTo>
                  <a:lnTo>
                    <a:pt x="36187" y="18209"/>
                  </a:lnTo>
                  <a:close/>
                </a:path>
                <a:path w="41909" h="19050">
                  <a:moveTo>
                    <a:pt x="35763" y="18034"/>
                  </a:moveTo>
                  <a:lnTo>
                    <a:pt x="35179" y="18046"/>
                  </a:lnTo>
                  <a:lnTo>
                    <a:pt x="34290" y="18249"/>
                  </a:lnTo>
                  <a:lnTo>
                    <a:pt x="34737" y="18249"/>
                  </a:lnTo>
                  <a:lnTo>
                    <a:pt x="34912" y="18173"/>
                  </a:lnTo>
                  <a:lnTo>
                    <a:pt x="36101" y="18173"/>
                  </a:lnTo>
                  <a:lnTo>
                    <a:pt x="35763" y="18034"/>
                  </a:lnTo>
                  <a:close/>
                </a:path>
                <a:path w="41909" h="19050">
                  <a:moveTo>
                    <a:pt x="36101" y="18173"/>
                  </a:moveTo>
                  <a:lnTo>
                    <a:pt x="34912" y="18173"/>
                  </a:lnTo>
                  <a:lnTo>
                    <a:pt x="36187" y="18209"/>
                  </a:lnTo>
                  <a:close/>
                </a:path>
                <a:path w="41909" h="19050">
                  <a:moveTo>
                    <a:pt x="23473" y="15213"/>
                  </a:moveTo>
                  <a:lnTo>
                    <a:pt x="23634" y="15316"/>
                  </a:lnTo>
                  <a:lnTo>
                    <a:pt x="23814" y="15329"/>
                  </a:lnTo>
                  <a:lnTo>
                    <a:pt x="23473" y="15213"/>
                  </a:lnTo>
                  <a:close/>
                </a:path>
                <a:path w="41909" h="19050">
                  <a:moveTo>
                    <a:pt x="22439" y="14464"/>
                  </a:moveTo>
                  <a:lnTo>
                    <a:pt x="22428" y="14909"/>
                  </a:lnTo>
                  <a:lnTo>
                    <a:pt x="23473" y="15213"/>
                  </a:lnTo>
                  <a:lnTo>
                    <a:pt x="22682" y="14706"/>
                  </a:lnTo>
                  <a:lnTo>
                    <a:pt x="22439" y="14464"/>
                  </a:lnTo>
                  <a:close/>
                </a:path>
                <a:path w="41909" h="19050">
                  <a:moveTo>
                    <a:pt x="22449" y="14096"/>
                  </a:moveTo>
                  <a:lnTo>
                    <a:pt x="22225" y="14249"/>
                  </a:lnTo>
                  <a:lnTo>
                    <a:pt x="22439" y="14464"/>
                  </a:lnTo>
                  <a:lnTo>
                    <a:pt x="22449" y="14096"/>
                  </a:lnTo>
                  <a:close/>
                </a:path>
                <a:path w="41909" h="19050">
                  <a:moveTo>
                    <a:pt x="24625" y="12280"/>
                  </a:moveTo>
                  <a:lnTo>
                    <a:pt x="23837" y="12890"/>
                  </a:lnTo>
                  <a:lnTo>
                    <a:pt x="23520" y="13208"/>
                  </a:lnTo>
                  <a:lnTo>
                    <a:pt x="22910" y="13677"/>
                  </a:lnTo>
                  <a:lnTo>
                    <a:pt x="22567" y="13868"/>
                  </a:lnTo>
                  <a:lnTo>
                    <a:pt x="22449" y="14096"/>
                  </a:lnTo>
                  <a:lnTo>
                    <a:pt x="23431" y="13373"/>
                  </a:lnTo>
                  <a:lnTo>
                    <a:pt x="24587" y="12407"/>
                  </a:lnTo>
                  <a:lnTo>
                    <a:pt x="27271" y="12407"/>
                  </a:lnTo>
                  <a:lnTo>
                    <a:pt x="27032" y="12369"/>
                  </a:lnTo>
                  <a:lnTo>
                    <a:pt x="25107" y="12369"/>
                  </a:lnTo>
                  <a:lnTo>
                    <a:pt x="24625" y="12280"/>
                  </a:lnTo>
                  <a:close/>
                </a:path>
                <a:path w="41909" h="19050">
                  <a:moveTo>
                    <a:pt x="27509" y="12446"/>
                  </a:moveTo>
                  <a:lnTo>
                    <a:pt x="26822" y="12446"/>
                  </a:lnTo>
                  <a:lnTo>
                    <a:pt x="27647" y="12560"/>
                  </a:lnTo>
                  <a:lnTo>
                    <a:pt x="28651" y="12814"/>
                  </a:lnTo>
                  <a:lnTo>
                    <a:pt x="28562" y="12560"/>
                  </a:lnTo>
                  <a:lnTo>
                    <a:pt x="27907" y="12509"/>
                  </a:lnTo>
                  <a:lnTo>
                    <a:pt x="27509" y="12446"/>
                  </a:lnTo>
                  <a:close/>
                </a:path>
                <a:path w="41909" h="19050">
                  <a:moveTo>
                    <a:pt x="28560" y="12509"/>
                  </a:moveTo>
                  <a:close/>
                </a:path>
                <a:path w="41909" h="19050">
                  <a:moveTo>
                    <a:pt x="28501" y="12523"/>
                  </a:moveTo>
                  <a:close/>
                </a:path>
                <a:path w="41909" h="19050">
                  <a:moveTo>
                    <a:pt x="28549" y="12509"/>
                  </a:moveTo>
                  <a:close/>
                </a:path>
                <a:path w="41909" h="19050">
                  <a:moveTo>
                    <a:pt x="27237" y="12039"/>
                  </a:moveTo>
                  <a:lnTo>
                    <a:pt x="26797" y="12039"/>
                  </a:lnTo>
                  <a:lnTo>
                    <a:pt x="28270" y="12382"/>
                  </a:lnTo>
                  <a:lnTo>
                    <a:pt x="28478" y="12509"/>
                  </a:lnTo>
                  <a:lnTo>
                    <a:pt x="28511" y="12344"/>
                  </a:lnTo>
                  <a:lnTo>
                    <a:pt x="27965" y="12230"/>
                  </a:lnTo>
                  <a:lnTo>
                    <a:pt x="27237" y="12039"/>
                  </a:lnTo>
                  <a:close/>
                </a:path>
                <a:path w="41909" h="19050">
                  <a:moveTo>
                    <a:pt x="27271" y="12407"/>
                  </a:moveTo>
                  <a:lnTo>
                    <a:pt x="24587" y="12407"/>
                  </a:lnTo>
                  <a:lnTo>
                    <a:pt x="25006" y="12446"/>
                  </a:lnTo>
                  <a:lnTo>
                    <a:pt x="26162" y="12484"/>
                  </a:lnTo>
                  <a:lnTo>
                    <a:pt x="26822" y="12446"/>
                  </a:lnTo>
                  <a:lnTo>
                    <a:pt x="27509" y="12446"/>
                  </a:lnTo>
                  <a:lnTo>
                    <a:pt x="27271" y="12407"/>
                  </a:lnTo>
                  <a:close/>
                </a:path>
                <a:path w="41909" h="19050">
                  <a:moveTo>
                    <a:pt x="26873" y="12344"/>
                  </a:moveTo>
                  <a:lnTo>
                    <a:pt x="25628" y="12369"/>
                  </a:lnTo>
                  <a:lnTo>
                    <a:pt x="27032" y="12369"/>
                  </a:lnTo>
                  <a:lnTo>
                    <a:pt x="26873" y="12344"/>
                  </a:lnTo>
                  <a:close/>
                </a:path>
                <a:path w="41909" h="19050">
                  <a:moveTo>
                    <a:pt x="41678" y="2113"/>
                  </a:moveTo>
                  <a:lnTo>
                    <a:pt x="40792" y="8636"/>
                  </a:lnTo>
                  <a:lnTo>
                    <a:pt x="39956" y="12094"/>
                  </a:lnTo>
                  <a:lnTo>
                    <a:pt x="40677" y="9334"/>
                  </a:lnTo>
                  <a:lnTo>
                    <a:pt x="40804" y="8724"/>
                  </a:lnTo>
                  <a:lnTo>
                    <a:pt x="41623" y="2933"/>
                  </a:lnTo>
                  <a:lnTo>
                    <a:pt x="41678" y="2113"/>
                  </a:lnTo>
                  <a:close/>
                </a:path>
                <a:path w="41909" h="19050">
                  <a:moveTo>
                    <a:pt x="23966" y="11747"/>
                  </a:moveTo>
                  <a:lnTo>
                    <a:pt x="23126" y="11747"/>
                  </a:lnTo>
                  <a:lnTo>
                    <a:pt x="24041" y="11798"/>
                  </a:lnTo>
                  <a:lnTo>
                    <a:pt x="24549" y="11849"/>
                  </a:lnTo>
                  <a:lnTo>
                    <a:pt x="25882" y="12077"/>
                  </a:lnTo>
                  <a:lnTo>
                    <a:pt x="26797" y="12039"/>
                  </a:lnTo>
                  <a:lnTo>
                    <a:pt x="27237" y="12039"/>
                  </a:lnTo>
                  <a:lnTo>
                    <a:pt x="26606" y="11963"/>
                  </a:lnTo>
                  <a:lnTo>
                    <a:pt x="25768" y="11963"/>
                  </a:lnTo>
                  <a:lnTo>
                    <a:pt x="25311" y="11899"/>
                  </a:lnTo>
                  <a:lnTo>
                    <a:pt x="24892" y="11811"/>
                  </a:lnTo>
                  <a:lnTo>
                    <a:pt x="23966" y="11747"/>
                  </a:lnTo>
                  <a:close/>
                </a:path>
                <a:path w="41909" h="19050">
                  <a:moveTo>
                    <a:pt x="26225" y="11925"/>
                  </a:moveTo>
                  <a:lnTo>
                    <a:pt x="25768" y="11963"/>
                  </a:lnTo>
                  <a:lnTo>
                    <a:pt x="26606" y="11963"/>
                  </a:lnTo>
                  <a:lnTo>
                    <a:pt x="26225" y="11925"/>
                  </a:lnTo>
                  <a:close/>
                </a:path>
                <a:path w="41909" h="19050">
                  <a:moveTo>
                    <a:pt x="23177" y="11671"/>
                  </a:moveTo>
                  <a:lnTo>
                    <a:pt x="21981" y="11747"/>
                  </a:lnTo>
                  <a:lnTo>
                    <a:pt x="21348" y="11899"/>
                  </a:lnTo>
                  <a:lnTo>
                    <a:pt x="21831" y="11849"/>
                  </a:lnTo>
                  <a:lnTo>
                    <a:pt x="22669" y="11798"/>
                  </a:lnTo>
                  <a:lnTo>
                    <a:pt x="23126" y="11747"/>
                  </a:lnTo>
                  <a:lnTo>
                    <a:pt x="23966" y="11747"/>
                  </a:lnTo>
                  <a:lnTo>
                    <a:pt x="23177" y="11671"/>
                  </a:lnTo>
                  <a:close/>
                </a:path>
                <a:path w="41909" h="19050">
                  <a:moveTo>
                    <a:pt x="20628" y="11569"/>
                  </a:moveTo>
                  <a:lnTo>
                    <a:pt x="20193" y="11569"/>
                  </a:lnTo>
                  <a:lnTo>
                    <a:pt x="20751" y="11709"/>
                  </a:lnTo>
                  <a:lnTo>
                    <a:pt x="20929" y="11811"/>
                  </a:lnTo>
                  <a:lnTo>
                    <a:pt x="21285" y="11899"/>
                  </a:lnTo>
                  <a:lnTo>
                    <a:pt x="20628" y="11569"/>
                  </a:lnTo>
                  <a:close/>
                </a:path>
                <a:path w="41909" h="19050">
                  <a:moveTo>
                    <a:pt x="11012" y="9690"/>
                  </a:moveTo>
                  <a:lnTo>
                    <a:pt x="10833" y="9956"/>
                  </a:lnTo>
                  <a:lnTo>
                    <a:pt x="12230" y="10172"/>
                  </a:lnTo>
                  <a:lnTo>
                    <a:pt x="12763" y="10375"/>
                  </a:lnTo>
                  <a:lnTo>
                    <a:pt x="13106" y="10591"/>
                  </a:lnTo>
                  <a:lnTo>
                    <a:pt x="13804" y="10896"/>
                  </a:lnTo>
                  <a:lnTo>
                    <a:pt x="15278" y="11112"/>
                  </a:lnTo>
                  <a:lnTo>
                    <a:pt x="16103" y="11125"/>
                  </a:lnTo>
                  <a:lnTo>
                    <a:pt x="18465" y="11569"/>
                  </a:lnTo>
                  <a:lnTo>
                    <a:pt x="19304" y="11582"/>
                  </a:lnTo>
                  <a:lnTo>
                    <a:pt x="20193" y="11569"/>
                  </a:lnTo>
                  <a:lnTo>
                    <a:pt x="20628" y="11569"/>
                  </a:lnTo>
                  <a:lnTo>
                    <a:pt x="20489" y="11506"/>
                  </a:lnTo>
                  <a:lnTo>
                    <a:pt x="18884" y="11506"/>
                  </a:lnTo>
                  <a:lnTo>
                    <a:pt x="17767" y="11417"/>
                  </a:lnTo>
                  <a:lnTo>
                    <a:pt x="17094" y="11176"/>
                  </a:lnTo>
                  <a:lnTo>
                    <a:pt x="15646" y="11023"/>
                  </a:lnTo>
                  <a:lnTo>
                    <a:pt x="14909" y="10972"/>
                  </a:lnTo>
                  <a:lnTo>
                    <a:pt x="13512" y="10731"/>
                  </a:lnTo>
                  <a:lnTo>
                    <a:pt x="13004" y="10375"/>
                  </a:lnTo>
                  <a:lnTo>
                    <a:pt x="12001" y="9982"/>
                  </a:lnTo>
                  <a:lnTo>
                    <a:pt x="11557" y="9944"/>
                  </a:lnTo>
                  <a:lnTo>
                    <a:pt x="11012" y="9690"/>
                  </a:lnTo>
                  <a:close/>
                </a:path>
                <a:path w="41909" h="19050">
                  <a:moveTo>
                    <a:pt x="19304" y="11480"/>
                  </a:moveTo>
                  <a:lnTo>
                    <a:pt x="18884" y="11506"/>
                  </a:lnTo>
                  <a:lnTo>
                    <a:pt x="20040" y="11506"/>
                  </a:lnTo>
                  <a:lnTo>
                    <a:pt x="19304" y="11480"/>
                  </a:lnTo>
                  <a:close/>
                </a:path>
                <a:path w="41909" h="19050">
                  <a:moveTo>
                    <a:pt x="20434" y="11480"/>
                  </a:moveTo>
                  <a:lnTo>
                    <a:pt x="20040" y="11506"/>
                  </a:lnTo>
                  <a:lnTo>
                    <a:pt x="20489" y="11506"/>
                  </a:lnTo>
                  <a:close/>
                </a:path>
                <a:path w="41909" h="19050">
                  <a:moveTo>
                    <a:pt x="12204" y="8572"/>
                  </a:moveTo>
                  <a:lnTo>
                    <a:pt x="11938" y="8864"/>
                  </a:lnTo>
                  <a:lnTo>
                    <a:pt x="11544" y="9169"/>
                  </a:lnTo>
                  <a:lnTo>
                    <a:pt x="11252" y="9334"/>
                  </a:lnTo>
                  <a:lnTo>
                    <a:pt x="11058" y="9622"/>
                  </a:lnTo>
                  <a:lnTo>
                    <a:pt x="12044" y="8864"/>
                  </a:lnTo>
                  <a:lnTo>
                    <a:pt x="12192" y="8724"/>
                  </a:lnTo>
                  <a:lnTo>
                    <a:pt x="12712" y="8661"/>
                  </a:lnTo>
                  <a:lnTo>
                    <a:pt x="12204" y="8572"/>
                  </a:lnTo>
                  <a:close/>
                </a:path>
                <a:path w="41909" h="19050">
                  <a:moveTo>
                    <a:pt x="18314" y="7782"/>
                  </a:moveTo>
                  <a:lnTo>
                    <a:pt x="17946" y="7835"/>
                  </a:lnTo>
                  <a:lnTo>
                    <a:pt x="13944" y="8737"/>
                  </a:lnTo>
                  <a:lnTo>
                    <a:pt x="13414" y="8940"/>
                  </a:lnTo>
                  <a:lnTo>
                    <a:pt x="13652" y="8940"/>
                  </a:lnTo>
                  <a:lnTo>
                    <a:pt x="14396" y="8724"/>
                  </a:lnTo>
                  <a:lnTo>
                    <a:pt x="17691" y="8001"/>
                  </a:lnTo>
                  <a:lnTo>
                    <a:pt x="18135" y="7988"/>
                  </a:lnTo>
                  <a:lnTo>
                    <a:pt x="18316" y="7874"/>
                  </a:lnTo>
                  <a:close/>
                </a:path>
                <a:path w="41909" h="19050">
                  <a:moveTo>
                    <a:pt x="12766" y="8661"/>
                  </a:moveTo>
                  <a:lnTo>
                    <a:pt x="13040" y="8940"/>
                  </a:lnTo>
                  <a:lnTo>
                    <a:pt x="12766" y="8661"/>
                  </a:lnTo>
                  <a:close/>
                </a:path>
                <a:path w="41909" h="19050">
                  <a:moveTo>
                    <a:pt x="7861" y="6743"/>
                  </a:moveTo>
                  <a:lnTo>
                    <a:pt x="7366" y="6743"/>
                  </a:lnTo>
                  <a:lnTo>
                    <a:pt x="8356" y="6934"/>
                  </a:lnTo>
                  <a:lnTo>
                    <a:pt x="9829" y="7416"/>
                  </a:lnTo>
                  <a:lnTo>
                    <a:pt x="12877" y="7874"/>
                  </a:lnTo>
                  <a:lnTo>
                    <a:pt x="17967" y="7797"/>
                  </a:lnTo>
                  <a:lnTo>
                    <a:pt x="18376" y="7747"/>
                  </a:lnTo>
                  <a:lnTo>
                    <a:pt x="13119" y="7734"/>
                  </a:lnTo>
                  <a:lnTo>
                    <a:pt x="11518" y="7658"/>
                  </a:lnTo>
                  <a:lnTo>
                    <a:pt x="9220" y="7150"/>
                  </a:lnTo>
                  <a:lnTo>
                    <a:pt x="8547" y="6858"/>
                  </a:lnTo>
                  <a:lnTo>
                    <a:pt x="7861" y="6743"/>
                  </a:lnTo>
                  <a:close/>
                </a:path>
                <a:path w="41909" h="19050">
                  <a:moveTo>
                    <a:pt x="18376" y="7747"/>
                  </a:moveTo>
                  <a:close/>
                </a:path>
                <a:path w="41909" h="19050">
                  <a:moveTo>
                    <a:pt x="18354" y="7759"/>
                  </a:moveTo>
                  <a:close/>
                </a:path>
                <a:path w="41909" h="19050">
                  <a:moveTo>
                    <a:pt x="18338" y="7696"/>
                  </a:moveTo>
                  <a:lnTo>
                    <a:pt x="18148" y="7734"/>
                  </a:lnTo>
                  <a:lnTo>
                    <a:pt x="16395" y="7747"/>
                  </a:lnTo>
                  <a:lnTo>
                    <a:pt x="18376" y="7747"/>
                  </a:lnTo>
                  <a:close/>
                </a:path>
                <a:path w="41909" h="19050">
                  <a:moveTo>
                    <a:pt x="524" y="2967"/>
                  </a:moveTo>
                  <a:lnTo>
                    <a:pt x="812" y="3594"/>
                  </a:lnTo>
                  <a:lnTo>
                    <a:pt x="1536" y="4178"/>
                  </a:lnTo>
                  <a:lnTo>
                    <a:pt x="2794" y="4610"/>
                  </a:lnTo>
                  <a:lnTo>
                    <a:pt x="3378" y="4622"/>
                  </a:lnTo>
                  <a:lnTo>
                    <a:pt x="3898" y="5041"/>
                  </a:lnTo>
                  <a:lnTo>
                    <a:pt x="3987" y="5219"/>
                  </a:lnTo>
                  <a:lnTo>
                    <a:pt x="4330" y="5524"/>
                  </a:lnTo>
                  <a:lnTo>
                    <a:pt x="4584" y="5689"/>
                  </a:lnTo>
                  <a:lnTo>
                    <a:pt x="5283" y="6223"/>
                  </a:lnTo>
                  <a:lnTo>
                    <a:pt x="5664" y="6667"/>
                  </a:lnTo>
                  <a:lnTo>
                    <a:pt x="6794" y="6756"/>
                  </a:lnTo>
                  <a:lnTo>
                    <a:pt x="7366" y="6743"/>
                  </a:lnTo>
                  <a:lnTo>
                    <a:pt x="7861" y="6743"/>
                  </a:lnTo>
                  <a:lnTo>
                    <a:pt x="7327" y="6654"/>
                  </a:lnTo>
                  <a:lnTo>
                    <a:pt x="6680" y="6654"/>
                  </a:lnTo>
                  <a:lnTo>
                    <a:pt x="5854" y="6578"/>
                  </a:lnTo>
                  <a:lnTo>
                    <a:pt x="5626" y="6540"/>
                  </a:lnTo>
                  <a:lnTo>
                    <a:pt x="5214" y="6057"/>
                  </a:lnTo>
                  <a:lnTo>
                    <a:pt x="4305" y="5397"/>
                  </a:lnTo>
                  <a:lnTo>
                    <a:pt x="3962" y="5105"/>
                  </a:lnTo>
                  <a:lnTo>
                    <a:pt x="3860" y="4914"/>
                  </a:lnTo>
                  <a:lnTo>
                    <a:pt x="3327" y="4495"/>
                  </a:lnTo>
                  <a:lnTo>
                    <a:pt x="2654" y="4457"/>
                  </a:lnTo>
                  <a:lnTo>
                    <a:pt x="1689" y="4140"/>
                  </a:lnTo>
                  <a:lnTo>
                    <a:pt x="1257" y="3810"/>
                  </a:lnTo>
                  <a:lnTo>
                    <a:pt x="524" y="2967"/>
                  </a:lnTo>
                  <a:close/>
                </a:path>
                <a:path w="41909" h="19050">
                  <a:moveTo>
                    <a:pt x="7251" y="6642"/>
                  </a:moveTo>
                  <a:lnTo>
                    <a:pt x="6680" y="6654"/>
                  </a:lnTo>
                  <a:lnTo>
                    <a:pt x="7327" y="6654"/>
                  </a:lnTo>
                  <a:close/>
                </a:path>
                <a:path w="41909" h="19050">
                  <a:moveTo>
                    <a:pt x="197" y="1884"/>
                  </a:moveTo>
                  <a:lnTo>
                    <a:pt x="0" y="2057"/>
                  </a:lnTo>
                  <a:lnTo>
                    <a:pt x="524" y="2967"/>
                  </a:lnTo>
                  <a:lnTo>
                    <a:pt x="228" y="2324"/>
                  </a:lnTo>
                  <a:lnTo>
                    <a:pt x="197" y="1884"/>
                  </a:lnTo>
                  <a:close/>
                </a:path>
                <a:path w="41909" h="19050">
                  <a:moveTo>
                    <a:pt x="41716" y="1549"/>
                  </a:moveTo>
                  <a:lnTo>
                    <a:pt x="41678" y="2113"/>
                  </a:lnTo>
                  <a:lnTo>
                    <a:pt x="41800" y="1739"/>
                  </a:lnTo>
                  <a:lnTo>
                    <a:pt x="41716" y="1549"/>
                  </a:lnTo>
                  <a:close/>
                </a:path>
                <a:path w="41909" h="19050">
                  <a:moveTo>
                    <a:pt x="584" y="1446"/>
                  </a:moveTo>
                  <a:lnTo>
                    <a:pt x="292" y="1701"/>
                  </a:lnTo>
                  <a:lnTo>
                    <a:pt x="197" y="1884"/>
                  </a:lnTo>
                  <a:lnTo>
                    <a:pt x="593" y="1536"/>
                  </a:lnTo>
                  <a:close/>
                </a:path>
                <a:path w="41909" h="19050">
                  <a:moveTo>
                    <a:pt x="2476" y="1409"/>
                  </a:moveTo>
                  <a:lnTo>
                    <a:pt x="1524" y="1435"/>
                  </a:lnTo>
                  <a:lnTo>
                    <a:pt x="596" y="1435"/>
                  </a:lnTo>
                  <a:lnTo>
                    <a:pt x="2069" y="1549"/>
                  </a:lnTo>
                  <a:lnTo>
                    <a:pt x="3403" y="1739"/>
                  </a:lnTo>
                  <a:lnTo>
                    <a:pt x="4121" y="1647"/>
                  </a:lnTo>
                  <a:lnTo>
                    <a:pt x="2476" y="1409"/>
                  </a:lnTo>
                  <a:close/>
                </a:path>
                <a:path w="41909" h="19050">
                  <a:moveTo>
                    <a:pt x="4947" y="1541"/>
                  </a:moveTo>
                  <a:lnTo>
                    <a:pt x="4121" y="1647"/>
                  </a:lnTo>
                  <a:lnTo>
                    <a:pt x="4495" y="1701"/>
                  </a:lnTo>
                  <a:lnTo>
                    <a:pt x="4947" y="1541"/>
                  </a:lnTo>
                  <a:close/>
                </a:path>
                <a:path w="41909" h="19050">
                  <a:moveTo>
                    <a:pt x="40771" y="829"/>
                  </a:moveTo>
                  <a:lnTo>
                    <a:pt x="41716" y="1549"/>
                  </a:lnTo>
                  <a:lnTo>
                    <a:pt x="41657" y="1282"/>
                  </a:lnTo>
                  <a:lnTo>
                    <a:pt x="40771" y="829"/>
                  </a:lnTo>
                  <a:close/>
                </a:path>
                <a:path w="41909" h="19050">
                  <a:moveTo>
                    <a:pt x="12674" y="0"/>
                  </a:moveTo>
                  <a:lnTo>
                    <a:pt x="11518" y="152"/>
                  </a:lnTo>
                  <a:lnTo>
                    <a:pt x="11238" y="381"/>
                  </a:lnTo>
                  <a:lnTo>
                    <a:pt x="10464" y="635"/>
                  </a:lnTo>
                  <a:lnTo>
                    <a:pt x="9956" y="685"/>
                  </a:lnTo>
                  <a:lnTo>
                    <a:pt x="8350" y="965"/>
                  </a:lnTo>
                  <a:lnTo>
                    <a:pt x="7683" y="1117"/>
                  </a:lnTo>
                  <a:lnTo>
                    <a:pt x="5676" y="1282"/>
                  </a:lnTo>
                  <a:lnTo>
                    <a:pt x="4947" y="1541"/>
                  </a:lnTo>
                  <a:lnTo>
                    <a:pt x="6645" y="1320"/>
                  </a:lnTo>
                  <a:lnTo>
                    <a:pt x="11010" y="622"/>
                  </a:lnTo>
                  <a:lnTo>
                    <a:pt x="11684" y="152"/>
                  </a:lnTo>
                  <a:lnTo>
                    <a:pt x="12543" y="152"/>
                  </a:lnTo>
                  <a:lnTo>
                    <a:pt x="13347" y="127"/>
                  </a:lnTo>
                  <a:lnTo>
                    <a:pt x="13744" y="127"/>
                  </a:lnTo>
                  <a:lnTo>
                    <a:pt x="13462" y="114"/>
                  </a:lnTo>
                  <a:lnTo>
                    <a:pt x="12674" y="0"/>
                  </a:lnTo>
                  <a:close/>
                </a:path>
                <a:path w="41909" h="19050">
                  <a:moveTo>
                    <a:pt x="27947" y="228"/>
                  </a:moveTo>
                  <a:lnTo>
                    <a:pt x="27813" y="228"/>
                  </a:lnTo>
                  <a:lnTo>
                    <a:pt x="29794" y="685"/>
                  </a:lnTo>
                  <a:lnTo>
                    <a:pt x="30264" y="965"/>
                  </a:lnTo>
                  <a:lnTo>
                    <a:pt x="30772" y="1028"/>
                  </a:lnTo>
                  <a:lnTo>
                    <a:pt x="31102" y="1092"/>
                  </a:lnTo>
                  <a:lnTo>
                    <a:pt x="31336" y="965"/>
                  </a:lnTo>
                  <a:lnTo>
                    <a:pt x="30607" y="952"/>
                  </a:lnTo>
                  <a:lnTo>
                    <a:pt x="29629" y="508"/>
                  </a:lnTo>
                  <a:lnTo>
                    <a:pt x="27947" y="228"/>
                  </a:lnTo>
                  <a:close/>
                </a:path>
                <a:path w="41909" h="19050">
                  <a:moveTo>
                    <a:pt x="31851" y="774"/>
                  </a:moveTo>
                  <a:lnTo>
                    <a:pt x="30949" y="965"/>
                  </a:lnTo>
                  <a:lnTo>
                    <a:pt x="31336" y="965"/>
                  </a:lnTo>
                  <a:lnTo>
                    <a:pt x="39649" y="901"/>
                  </a:lnTo>
                  <a:lnTo>
                    <a:pt x="39979" y="876"/>
                  </a:lnTo>
                  <a:lnTo>
                    <a:pt x="40185" y="838"/>
                  </a:lnTo>
                  <a:lnTo>
                    <a:pt x="32217" y="825"/>
                  </a:lnTo>
                  <a:lnTo>
                    <a:pt x="31851" y="774"/>
                  </a:lnTo>
                  <a:close/>
                </a:path>
                <a:path w="41909" h="19050">
                  <a:moveTo>
                    <a:pt x="40563" y="723"/>
                  </a:moveTo>
                  <a:lnTo>
                    <a:pt x="40335" y="723"/>
                  </a:lnTo>
                  <a:lnTo>
                    <a:pt x="39560" y="825"/>
                  </a:lnTo>
                  <a:lnTo>
                    <a:pt x="38646" y="838"/>
                  </a:lnTo>
                  <a:lnTo>
                    <a:pt x="40253" y="825"/>
                  </a:lnTo>
                  <a:lnTo>
                    <a:pt x="40528" y="774"/>
                  </a:lnTo>
                  <a:close/>
                </a:path>
                <a:path w="41909" h="19050">
                  <a:moveTo>
                    <a:pt x="40665" y="749"/>
                  </a:moveTo>
                  <a:close/>
                </a:path>
                <a:path w="41909" h="19050">
                  <a:moveTo>
                    <a:pt x="22879" y="304"/>
                  </a:moveTo>
                  <a:lnTo>
                    <a:pt x="19862" y="304"/>
                  </a:lnTo>
                  <a:lnTo>
                    <a:pt x="21958" y="342"/>
                  </a:lnTo>
                  <a:lnTo>
                    <a:pt x="23418" y="431"/>
                  </a:lnTo>
                  <a:lnTo>
                    <a:pt x="26352" y="508"/>
                  </a:lnTo>
                  <a:lnTo>
                    <a:pt x="27016" y="381"/>
                  </a:lnTo>
                  <a:lnTo>
                    <a:pt x="24930" y="381"/>
                  </a:lnTo>
                  <a:lnTo>
                    <a:pt x="22879" y="304"/>
                  </a:lnTo>
                  <a:close/>
                </a:path>
                <a:path w="41909" h="19050">
                  <a:moveTo>
                    <a:pt x="27774" y="203"/>
                  </a:moveTo>
                  <a:lnTo>
                    <a:pt x="26987" y="317"/>
                  </a:lnTo>
                  <a:lnTo>
                    <a:pt x="24930" y="381"/>
                  </a:lnTo>
                  <a:lnTo>
                    <a:pt x="27082" y="368"/>
                  </a:lnTo>
                  <a:lnTo>
                    <a:pt x="27813" y="228"/>
                  </a:lnTo>
                  <a:lnTo>
                    <a:pt x="27947" y="228"/>
                  </a:lnTo>
                  <a:lnTo>
                    <a:pt x="27774" y="203"/>
                  </a:lnTo>
                  <a:close/>
                </a:path>
                <a:path w="41909" h="19050">
                  <a:moveTo>
                    <a:pt x="13744" y="127"/>
                  </a:moveTo>
                  <a:lnTo>
                    <a:pt x="13347" y="127"/>
                  </a:lnTo>
                  <a:lnTo>
                    <a:pt x="14185" y="241"/>
                  </a:lnTo>
                  <a:lnTo>
                    <a:pt x="16217" y="304"/>
                  </a:lnTo>
                  <a:lnTo>
                    <a:pt x="17399" y="368"/>
                  </a:lnTo>
                  <a:lnTo>
                    <a:pt x="18580" y="342"/>
                  </a:lnTo>
                  <a:lnTo>
                    <a:pt x="19227" y="342"/>
                  </a:lnTo>
                  <a:lnTo>
                    <a:pt x="19862" y="304"/>
                  </a:lnTo>
                  <a:lnTo>
                    <a:pt x="22879" y="304"/>
                  </a:lnTo>
                  <a:lnTo>
                    <a:pt x="21853" y="266"/>
                  </a:lnTo>
                  <a:lnTo>
                    <a:pt x="16573" y="254"/>
                  </a:lnTo>
                  <a:lnTo>
                    <a:pt x="13744" y="127"/>
                  </a:lnTo>
                  <a:close/>
                </a:path>
                <a:path w="41909" h="19050">
                  <a:moveTo>
                    <a:pt x="20828" y="228"/>
                  </a:moveTo>
                  <a:lnTo>
                    <a:pt x="19278" y="266"/>
                  </a:lnTo>
                  <a:lnTo>
                    <a:pt x="21853" y="266"/>
                  </a:lnTo>
                  <a:lnTo>
                    <a:pt x="20828" y="228"/>
                  </a:lnTo>
                  <a:close/>
                </a:path>
                <a:path w="41909" h="19050">
                  <a:moveTo>
                    <a:pt x="12543" y="152"/>
                  </a:moveTo>
                  <a:lnTo>
                    <a:pt x="11684" y="152"/>
                  </a:lnTo>
                  <a:lnTo>
                    <a:pt x="12141" y="165"/>
                  </a:lnTo>
                  <a:lnTo>
                    <a:pt x="12543" y="15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6659703" y="4716851"/>
              <a:ext cx="20320" cy="20320"/>
            </a:xfrm>
            <a:custGeom>
              <a:avLst/>
              <a:gdLst/>
              <a:ahLst/>
              <a:cxnLst/>
              <a:rect l="l" t="t" r="r" b="b"/>
              <a:pathLst>
                <a:path w="20320" h="20320">
                  <a:moveTo>
                    <a:pt x="1587" y="0"/>
                  </a:moveTo>
                  <a:lnTo>
                    <a:pt x="0" y="12"/>
                  </a:lnTo>
                  <a:lnTo>
                    <a:pt x="42" y="1333"/>
                  </a:lnTo>
                  <a:lnTo>
                    <a:pt x="487" y="7772"/>
                  </a:lnTo>
                  <a:lnTo>
                    <a:pt x="2616" y="16725"/>
                  </a:lnTo>
                  <a:lnTo>
                    <a:pt x="4787" y="20281"/>
                  </a:lnTo>
                  <a:lnTo>
                    <a:pt x="6045" y="20091"/>
                  </a:lnTo>
                  <a:lnTo>
                    <a:pt x="7391" y="19850"/>
                  </a:lnTo>
                  <a:lnTo>
                    <a:pt x="7543" y="19850"/>
                  </a:lnTo>
                  <a:lnTo>
                    <a:pt x="8559" y="19596"/>
                  </a:lnTo>
                  <a:lnTo>
                    <a:pt x="8750" y="19596"/>
                  </a:lnTo>
                  <a:lnTo>
                    <a:pt x="9867" y="19138"/>
                  </a:lnTo>
                  <a:lnTo>
                    <a:pt x="9690" y="19024"/>
                  </a:lnTo>
                  <a:lnTo>
                    <a:pt x="10566" y="18783"/>
                  </a:lnTo>
                  <a:lnTo>
                    <a:pt x="11362" y="18592"/>
                  </a:lnTo>
                  <a:lnTo>
                    <a:pt x="11175" y="18592"/>
                  </a:lnTo>
                  <a:lnTo>
                    <a:pt x="11417" y="18567"/>
                  </a:lnTo>
                  <a:lnTo>
                    <a:pt x="12026" y="18453"/>
                  </a:lnTo>
                  <a:lnTo>
                    <a:pt x="13042" y="18072"/>
                  </a:lnTo>
                  <a:lnTo>
                    <a:pt x="13665" y="17792"/>
                  </a:lnTo>
                  <a:lnTo>
                    <a:pt x="12534" y="17221"/>
                  </a:lnTo>
                  <a:lnTo>
                    <a:pt x="13093" y="17170"/>
                  </a:lnTo>
                  <a:lnTo>
                    <a:pt x="16860" y="17170"/>
                  </a:lnTo>
                  <a:lnTo>
                    <a:pt x="16459" y="16789"/>
                  </a:lnTo>
                  <a:lnTo>
                    <a:pt x="16327" y="16128"/>
                  </a:lnTo>
                  <a:lnTo>
                    <a:pt x="16040" y="16128"/>
                  </a:lnTo>
                  <a:lnTo>
                    <a:pt x="15757" y="15836"/>
                  </a:lnTo>
                  <a:lnTo>
                    <a:pt x="15468" y="15836"/>
                  </a:lnTo>
                  <a:lnTo>
                    <a:pt x="14784" y="15405"/>
                  </a:lnTo>
                  <a:lnTo>
                    <a:pt x="14452" y="15405"/>
                  </a:lnTo>
                  <a:lnTo>
                    <a:pt x="11836" y="14554"/>
                  </a:lnTo>
                  <a:lnTo>
                    <a:pt x="12161" y="14554"/>
                  </a:lnTo>
                  <a:lnTo>
                    <a:pt x="11727" y="14427"/>
                  </a:lnTo>
                  <a:lnTo>
                    <a:pt x="9309" y="14427"/>
                  </a:lnTo>
                  <a:lnTo>
                    <a:pt x="7873" y="13982"/>
                  </a:lnTo>
                  <a:lnTo>
                    <a:pt x="8839" y="13982"/>
                  </a:lnTo>
                  <a:lnTo>
                    <a:pt x="8610" y="13614"/>
                  </a:lnTo>
                  <a:lnTo>
                    <a:pt x="9290" y="13614"/>
                  </a:lnTo>
                  <a:lnTo>
                    <a:pt x="9245" y="13119"/>
                  </a:lnTo>
                  <a:lnTo>
                    <a:pt x="12501" y="13119"/>
                  </a:lnTo>
                  <a:lnTo>
                    <a:pt x="12725" y="12966"/>
                  </a:lnTo>
                  <a:lnTo>
                    <a:pt x="14033" y="12966"/>
                  </a:lnTo>
                  <a:lnTo>
                    <a:pt x="14033" y="12547"/>
                  </a:lnTo>
                  <a:lnTo>
                    <a:pt x="17634" y="12547"/>
                  </a:lnTo>
                  <a:lnTo>
                    <a:pt x="18554" y="12204"/>
                  </a:lnTo>
                  <a:lnTo>
                    <a:pt x="17906" y="11963"/>
                  </a:lnTo>
                  <a:lnTo>
                    <a:pt x="17437" y="11874"/>
                  </a:lnTo>
                  <a:lnTo>
                    <a:pt x="16738" y="11201"/>
                  </a:lnTo>
                  <a:lnTo>
                    <a:pt x="16459" y="11010"/>
                  </a:lnTo>
                  <a:lnTo>
                    <a:pt x="15417" y="10667"/>
                  </a:lnTo>
                  <a:lnTo>
                    <a:pt x="15011" y="10439"/>
                  </a:lnTo>
                  <a:lnTo>
                    <a:pt x="11925" y="10312"/>
                  </a:lnTo>
                  <a:lnTo>
                    <a:pt x="11150" y="10236"/>
                  </a:lnTo>
                  <a:lnTo>
                    <a:pt x="12865" y="10045"/>
                  </a:lnTo>
                  <a:lnTo>
                    <a:pt x="14084" y="9994"/>
                  </a:lnTo>
                  <a:lnTo>
                    <a:pt x="13563" y="9880"/>
                  </a:lnTo>
                  <a:lnTo>
                    <a:pt x="16012" y="9880"/>
                  </a:lnTo>
                  <a:lnTo>
                    <a:pt x="17386" y="9677"/>
                  </a:lnTo>
                  <a:lnTo>
                    <a:pt x="16967" y="9639"/>
                  </a:lnTo>
                  <a:lnTo>
                    <a:pt x="18287" y="9055"/>
                  </a:lnTo>
                  <a:lnTo>
                    <a:pt x="19187" y="9055"/>
                  </a:lnTo>
                  <a:lnTo>
                    <a:pt x="20104" y="8674"/>
                  </a:lnTo>
                  <a:lnTo>
                    <a:pt x="19303" y="8432"/>
                  </a:lnTo>
                  <a:lnTo>
                    <a:pt x="19008" y="8293"/>
                  </a:lnTo>
                  <a:lnTo>
                    <a:pt x="18605" y="8293"/>
                  </a:lnTo>
                  <a:lnTo>
                    <a:pt x="17906" y="7772"/>
                  </a:lnTo>
                  <a:lnTo>
                    <a:pt x="18091" y="7772"/>
                  </a:lnTo>
                  <a:lnTo>
                    <a:pt x="17576" y="7251"/>
                  </a:lnTo>
                  <a:lnTo>
                    <a:pt x="12598" y="4648"/>
                  </a:lnTo>
                  <a:lnTo>
                    <a:pt x="14744" y="3505"/>
                  </a:lnTo>
                  <a:lnTo>
                    <a:pt x="14681" y="3301"/>
                  </a:lnTo>
                  <a:lnTo>
                    <a:pt x="14516" y="2971"/>
                  </a:lnTo>
                  <a:lnTo>
                    <a:pt x="12374" y="1485"/>
                  </a:lnTo>
                  <a:lnTo>
                    <a:pt x="10998" y="1485"/>
                  </a:lnTo>
                  <a:lnTo>
                    <a:pt x="10528" y="1333"/>
                  </a:lnTo>
                  <a:lnTo>
                    <a:pt x="7594" y="901"/>
                  </a:lnTo>
                  <a:lnTo>
                    <a:pt x="5219" y="584"/>
                  </a:lnTo>
                  <a:lnTo>
                    <a:pt x="2654" y="393"/>
                  </a:lnTo>
                  <a:lnTo>
                    <a:pt x="1587" y="0"/>
                  </a:lnTo>
                  <a:close/>
                </a:path>
                <a:path w="20320" h="20320">
                  <a:moveTo>
                    <a:pt x="7543" y="19850"/>
                  </a:moveTo>
                  <a:lnTo>
                    <a:pt x="7391" y="19850"/>
                  </a:lnTo>
                  <a:lnTo>
                    <a:pt x="7543" y="19850"/>
                  </a:lnTo>
                  <a:close/>
                </a:path>
                <a:path w="20320" h="20320">
                  <a:moveTo>
                    <a:pt x="11468" y="18567"/>
                  </a:moveTo>
                  <a:lnTo>
                    <a:pt x="11175" y="18592"/>
                  </a:lnTo>
                  <a:lnTo>
                    <a:pt x="11362" y="18592"/>
                  </a:lnTo>
                  <a:close/>
                </a:path>
                <a:path w="20320" h="20320">
                  <a:moveTo>
                    <a:pt x="16860" y="17170"/>
                  </a:moveTo>
                  <a:lnTo>
                    <a:pt x="13093" y="17170"/>
                  </a:lnTo>
                  <a:lnTo>
                    <a:pt x="13703" y="17221"/>
                  </a:lnTo>
                  <a:lnTo>
                    <a:pt x="15379" y="17310"/>
                  </a:lnTo>
                  <a:lnTo>
                    <a:pt x="15049" y="17411"/>
                  </a:lnTo>
                  <a:lnTo>
                    <a:pt x="16179" y="17500"/>
                  </a:lnTo>
                  <a:lnTo>
                    <a:pt x="16967" y="17271"/>
                  </a:lnTo>
                  <a:close/>
                </a:path>
                <a:path w="20320" h="20320">
                  <a:moveTo>
                    <a:pt x="16268" y="15836"/>
                  </a:moveTo>
                  <a:lnTo>
                    <a:pt x="16040" y="16128"/>
                  </a:lnTo>
                  <a:lnTo>
                    <a:pt x="16327" y="16128"/>
                  </a:lnTo>
                  <a:lnTo>
                    <a:pt x="16268" y="15836"/>
                  </a:lnTo>
                  <a:close/>
                </a:path>
                <a:path w="20320" h="20320">
                  <a:moveTo>
                    <a:pt x="15671" y="15747"/>
                  </a:moveTo>
                  <a:lnTo>
                    <a:pt x="15468" y="15836"/>
                  </a:lnTo>
                  <a:lnTo>
                    <a:pt x="15757" y="15836"/>
                  </a:lnTo>
                  <a:close/>
                </a:path>
                <a:path w="20320" h="20320">
                  <a:moveTo>
                    <a:pt x="14262" y="15074"/>
                  </a:moveTo>
                  <a:lnTo>
                    <a:pt x="14452" y="15405"/>
                  </a:lnTo>
                  <a:lnTo>
                    <a:pt x="14784" y="15405"/>
                  </a:lnTo>
                  <a:lnTo>
                    <a:pt x="14262" y="15074"/>
                  </a:lnTo>
                  <a:close/>
                </a:path>
                <a:path w="20320" h="20320">
                  <a:moveTo>
                    <a:pt x="12161" y="14554"/>
                  </a:moveTo>
                  <a:lnTo>
                    <a:pt x="11836" y="14554"/>
                  </a:lnTo>
                  <a:lnTo>
                    <a:pt x="12941" y="14782"/>
                  </a:lnTo>
                  <a:lnTo>
                    <a:pt x="12161" y="14554"/>
                  </a:lnTo>
                  <a:close/>
                </a:path>
                <a:path w="20320" h="20320">
                  <a:moveTo>
                    <a:pt x="9690" y="13830"/>
                  </a:moveTo>
                  <a:lnTo>
                    <a:pt x="9309" y="14427"/>
                  </a:lnTo>
                  <a:lnTo>
                    <a:pt x="11727" y="14427"/>
                  </a:lnTo>
                  <a:lnTo>
                    <a:pt x="9690" y="13830"/>
                  </a:lnTo>
                  <a:close/>
                </a:path>
                <a:path w="20320" h="20320">
                  <a:moveTo>
                    <a:pt x="9290" y="13614"/>
                  </a:moveTo>
                  <a:lnTo>
                    <a:pt x="8610" y="13614"/>
                  </a:lnTo>
                  <a:lnTo>
                    <a:pt x="9309" y="13817"/>
                  </a:lnTo>
                  <a:lnTo>
                    <a:pt x="9290" y="13614"/>
                  </a:lnTo>
                  <a:close/>
                </a:path>
                <a:path w="20320" h="20320">
                  <a:moveTo>
                    <a:pt x="12501" y="13119"/>
                  </a:moveTo>
                  <a:lnTo>
                    <a:pt x="9245" y="13119"/>
                  </a:lnTo>
                  <a:lnTo>
                    <a:pt x="9639" y="13309"/>
                  </a:lnTo>
                  <a:lnTo>
                    <a:pt x="11125" y="13207"/>
                  </a:lnTo>
                  <a:lnTo>
                    <a:pt x="11741" y="13207"/>
                  </a:lnTo>
                  <a:lnTo>
                    <a:pt x="12445" y="13157"/>
                  </a:lnTo>
                  <a:close/>
                </a:path>
                <a:path w="20320" h="20320">
                  <a:moveTo>
                    <a:pt x="11741" y="13207"/>
                  </a:moveTo>
                  <a:lnTo>
                    <a:pt x="11125" y="13207"/>
                  </a:lnTo>
                  <a:lnTo>
                    <a:pt x="11741" y="13207"/>
                  </a:lnTo>
                  <a:close/>
                </a:path>
                <a:path w="20320" h="20320">
                  <a:moveTo>
                    <a:pt x="14033" y="12966"/>
                  </a:moveTo>
                  <a:lnTo>
                    <a:pt x="12725" y="12966"/>
                  </a:lnTo>
                  <a:lnTo>
                    <a:pt x="13322" y="13207"/>
                  </a:lnTo>
                  <a:lnTo>
                    <a:pt x="14160" y="13207"/>
                  </a:lnTo>
                  <a:lnTo>
                    <a:pt x="14033" y="12966"/>
                  </a:lnTo>
                  <a:close/>
                </a:path>
                <a:path w="20320" h="20320">
                  <a:moveTo>
                    <a:pt x="17634" y="12547"/>
                  </a:moveTo>
                  <a:lnTo>
                    <a:pt x="14033" y="12547"/>
                  </a:lnTo>
                  <a:lnTo>
                    <a:pt x="14452" y="12826"/>
                  </a:lnTo>
                  <a:lnTo>
                    <a:pt x="15100" y="13017"/>
                  </a:lnTo>
                  <a:lnTo>
                    <a:pt x="16268" y="12826"/>
                  </a:lnTo>
                  <a:lnTo>
                    <a:pt x="17665" y="12826"/>
                  </a:lnTo>
                  <a:lnTo>
                    <a:pt x="17259" y="12687"/>
                  </a:lnTo>
                  <a:lnTo>
                    <a:pt x="17634" y="12547"/>
                  </a:lnTo>
                  <a:close/>
                </a:path>
                <a:path w="20320" h="20320">
                  <a:moveTo>
                    <a:pt x="16012" y="9880"/>
                  </a:moveTo>
                  <a:lnTo>
                    <a:pt x="14782" y="9880"/>
                  </a:lnTo>
                  <a:lnTo>
                    <a:pt x="15417" y="9956"/>
                  </a:lnTo>
                  <a:lnTo>
                    <a:pt x="16012" y="9880"/>
                  </a:lnTo>
                  <a:close/>
                </a:path>
                <a:path w="20320" h="20320">
                  <a:moveTo>
                    <a:pt x="19187" y="9055"/>
                  </a:moveTo>
                  <a:lnTo>
                    <a:pt x="18287" y="9055"/>
                  </a:lnTo>
                  <a:lnTo>
                    <a:pt x="18973" y="9143"/>
                  </a:lnTo>
                  <a:lnTo>
                    <a:pt x="19187" y="9055"/>
                  </a:lnTo>
                  <a:close/>
                </a:path>
                <a:path w="20320" h="20320">
                  <a:moveTo>
                    <a:pt x="17906" y="7772"/>
                  </a:moveTo>
                  <a:lnTo>
                    <a:pt x="18605" y="8293"/>
                  </a:lnTo>
                  <a:lnTo>
                    <a:pt x="18252" y="7935"/>
                  </a:lnTo>
                  <a:lnTo>
                    <a:pt x="17906" y="7772"/>
                  </a:lnTo>
                  <a:close/>
                </a:path>
                <a:path w="20320" h="20320">
                  <a:moveTo>
                    <a:pt x="18252" y="7935"/>
                  </a:moveTo>
                  <a:lnTo>
                    <a:pt x="18605" y="8293"/>
                  </a:lnTo>
                  <a:lnTo>
                    <a:pt x="19008" y="8293"/>
                  </a:lnTo>
                  <a:lnTo>
                    <a:pt x="18252" y="7935"/>
                  </a:lnTo>
                  <a:close/>
                </a:path>
                <a:path w="20320" h="20320">
                  <a:moveTo>
                    <a:pt x="18091" y="7772"/>
                  </a:moveTo>
                  <a:lnTo>
                    <a:pt x="17906" y="7772"/>
                  </a:lnTo>
                  <a:lnTo>
                    <a:pt x="18252" y="7935"/>
                  </a:lnTo>
                  <a:lnTo>
                    <a:pt x="18091" y="7772"/>
                  </a:lnTo>
                  <a:close/>
                </a:path>
                <a:path w="20320" h="20320">
                  <a:moveTo>
                    <a:pt x="14846" y="3505"/>
                  </a:moveTo>
                  <a:lnTo>
                    <a:pt x="15176" y="3911"/>
                  </a:lnTo>
                  <a:lnTo>
                    <a:pt x="14846" y="3505"/>
                  </a:lnTo>
                  <a:close/>
                </a:path>
                <a:path w="20320" h="20320">
                  <a:moveTo>
                    <a:pt x="11696" y="1015"/>
                  </a:moveTo>
                  <a:lnTo>
                    <a:pt x="10998" y="1485"/>
                  </a:lnTo>
                  <a:lnTo>
                    <a:pt x="12374" y="1485"/>
                  </a:lnTo>
                  <a:lnTo>
                    <a:pt x="11696" y="1015"/>
                  </a:lnTo>
                  <a:close/>
                </a:path>
              </a:pathLst>
            </a:custGeom>
            <a:solidFill>
              <a:srgbClr val="68BE5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6659685" y="4716860"/>
              <a:ext cx="20320" cy="20320"/>
            </a:xfrm>
            <a:custGeom>
              <a:avLst/>
              <a:gdLst/>
              <a:ahLst/>
              <a:cxnLst/>
              <a:rect l="l" t="t" r="r" b="b"/>
              <a:pathLst>
                <a:path w="20320" h="20320">
                  <a:moveTo>
                    <a:pt x="46" y="1034"/>
                  </a:moveTo>
                  <a:lnTo>
                    <a:pt x="579" y="7873"/>
                  </a:lnTo>
                  <a:lnTo>
                    <a:pt x="1409" y="14744"/>
                  </a:lnTo>
                  <a:lnTo>
                    <a:pt x="4792" y="20319"/>
                  </a:lnTo>
                  <a:lnTo>
                    <a:pt x="4145" y="19176"/>
                  </a:lnTo>
                  <a:lnTo>
                    <a:pt x="2430" y="15366"/>
                  </a:lnTo>
                  <a:lnTo>
                    <a:pt x="81" y="1142"/>
                  </a:lnTo>
                  <a:close/>
                </a:path>
                <a:path w="20320" h="20320">
                  <a:moveTo>
                    <a:pt x="9216" y="19478"/>
                  </a:moveTo>
                  <a:lnTo>
                    <a:pt x="8945" y="19557"/>
                  </a:lnTo>
                  <a:lnTo>
                    <a:pt x="5030" y="20285"/>
                  </a:lnTo>
                  <a:lnTo>
                    <a:pt x="6532" y="20065"/>
                  </a:lnTo>
                  <a:lnTo>
                    <a:pt x="8361" y="19938"/>
                  </a:lnTo>
                  <a:lnTo>
                    <a:pt x="9216" y="19478"/>
                  </a:lnTo>
                  <a:close/>
                </a:path>
                <a:path w="20320" h="20320">
                  <a:moveTo>
                    <a:pt x="9687" y="19224"/>
                  </a:moveTo>
                  <a:lnTo>
                    <a:pt x="9216" y="19478"/>
                  </a:lnTo>
                  <a:lnTo>
                    <a:pt x="9377" y="19430"/>
                  </a:lnTo>
                  <a:lnTo>
                    <a:pt x="9687" y="19224"/>
                  </a:lnTo>
                  <a:close/>
                </a:path>
                <a:path w="20320" h="20320">
                  <a:moveTo>
                    <a:pt x="10384" y="18848"/>
                  </a:moveTo>
                  <a:lnTo>
                    <a:pt x="10139" y="18922"/>
                  </a:lnTo>
                  <a:lnTo>
                    <a:pt x="9687" y="19224"/>
                  </a:lnTo>
                  <a:lnTo>
                    <a:pt x="10384" y="18848"/>
                  </a:lnTo>
                  <a:close/>
                </a:path>
                <a:path w="20320" h="20320">
                  <a:moveTo>
                    <a:pt x="10712" y="18761"/>
                  </a:moveTo>
                  <a:lnTo>
                    <a:pt x="10482" y="18795"/>
                  </a:lnTo>
                  <a:lnTo>
                    <a:pt x="10712" y="18761"/>
                  </a:lnTo>
                  <a:close/>
                </a:path>
                <a:path w="20320" h="20320">
                  <a:moveTo>
                    <a:pt x="13351" y="17825"/>
                  </a:moveTo>
                  <a:lnTo>
                    <a:pt x="12476" y="18414"/>
                  </a:lnTo>
                  <a:lnTo>
                    <a:pt x="11689" y="18541"/>
                  </a:lnTo>
                  <a:lnTo>
                    <a:pt x="10712" y="18761"/>
                  </a:lnTo>
                  <a:lnTo>
                    <a:pt x="12171" y="18541"/>
                  </a:lnTo>
                  <a:lnTo>
                    <a:pt x="13517" y="18287"/>
                  </a:lnTo>
                  <a:lnTo>
                    <a:pt x="13351" y="17825"/>
                  </a:lnTo>
                  <a:close/>
                </a:path>
                <a:path w="20320" h="20320">
                  <a:moveTo>
                    <a:pt x="13606" y="17652"/>
                  </a:moveTo>
                  <a:lnTo>
                    <a:pt x="13289" y="17652"/>
                  </a:lnTo>
                  <a:lnTo>
                    <a:pt x="13351" y="17825"/>
                  </a:lnTo>
                  <a:lnTo>
                    <a:pt x="13606" y="17652"/>
                  </a:lnTo>
                  <a:close/>
                </a:path>
                <a:path w="20320" h="20320">
                  <a:moveTo>
                    <a:pt x="12857" y="17413"/>
                  </a:moveTo>
                  <a:lnTo>
                    <a:pt x="12857" y="17652"/>
                  </a:lnTo>
                  <a:lnTo>
                    <a:pt x="13289" y="17652"/>
                  </a:lnTo>
                  <a:lnTo>
                    <a:pt x="12857" y="17413"/>
                  </a:lnTo>
                  <a:close/>
                </a:path>
                <a:path w="20320" h="20320">
                  <a:moveTo>
                    <a:pt x="16736" y="17292"/>
                  </a:moveTo>
                  <a:lnTo>
                    <a:pt x="16083" y="17525"/>
                  </a:lnTo>
                  <a:lnTo>
                    <a:pt x="15600" y="17525"/>
                  </a:lnTo>
                  <a:lnTo>
                    <a:pt x="15905" y="17652"/>
                  </a:lnTo>
                  <a:lnTo>
                    <a:pt x="16697" y="17413"/>
                  </a:lnTo>
                  <a:close/>
                </a:path>
                <a:path w="20320" h="20320">
                  <a:moveTo>
                    <a:pt x="14940" y="17271"/>
                  </a:moveTo>
                  <a:lnTo>
                    <a:pt x="12959" y="17271"/>
                  </a:lnTo>
                  <a:lnTo>
                    <a:pt x="14559" y="17398"/>
                  </a:lnTo>
                  <a:lnTo>
                    <a:pt x="15295" y="17398"/>
                  </a:lnTo>
                  <a:lnTo>
                    <a:pt x="15600" y="17525"/>
                  </a:lnTo>
                  <a:lnTo>
                    <a:pt x="14940" y="17271"/>
                  </a:lnTo>
                  <a:close/>
                </a:path>
                <a:path w="20320" h="20320">
                  <a:moveTo>
                    <a:pt x="13454" y="17144"/>
                  </a:moveTo>
                  <a:lnTo>
                    <a:pt x="12857" y="17144"/>
                  </a:lnTo>
                  <a:lnTo>
                    <a:pt x="12857" y="17373"/>
                  </a:lnTo>
                  <a:lnTo>
                    <a:pt x="13860" y="17271"/>
                  </a:lnTo>
                  <a:lnTo>
                    <a:pt x="13454" y="17144"/>
                  </a:lnTo>
                  <a:close/>
                </a:path>
                <a:path w="20320" h="20320">
                  <a:moveTo>
                    <a:pt x="15816" y="15874"/>
                  </a:moveTo>
                  <a:lnTo>
                    <a:pt x="15968" y="16128"/>
                  </a:lnTo>
                  <a:lnTo>
                    <a:pt x="16388" y="16255"/>
                  </a:lnTo>
                  <a:lnTo>
                    <a:pt x="16464" y="16636"/>
                  </a:lnTo>
                  <a:lnTo>
                    <a:pt x="16565" y="16890"/>
                  </a:lnTo>
                  <a:lnTo>
                    <a:pt x="16727" y="17160"/>
                  </a:lnTo>
                  <a:lnTo>
                    <a:pt x="16546" y="16763"/>
                  </a:lnTo>
                  <a:lnTo>
                    <a:pt x="16426" y="16255"/>
                  </a:lnTo>
                  <a:lnTo>
                    <a:pt x="16184" y="16001"/>
                  </a:lnTo>
                  <a:lnTo>
                    <a:pt x="15816" y="15874"/>
                  </a:lnTo>
                  <a:close/>
                </a:path>
                <a:path w="20320" h="20320">
                  <a:moveTo>
                    <a:pt x="12388" y="14744"/>
                  </a:moveTo>
                  <a:lnTo>
                    <a:pt x="13111" y="15112"/>
                  </a:lnTo>
                  <a:lnTo>
                    <a:pt x="13809" y="15239"/>
                  </a:lnTo>
                  <a:lnTo>
                    <a:pt x="14825" y="15366"/>
                  </a:lnTo>
                  <a:lnTo>
                    <a:pt x="15130" y="15747"/>
                  </a:lnTo>
                  <a:lnTo>
                    <a:pt x="15702" y="15874"/>
                  </a:lnTo>
                  <a:lnTo>
                    <a:pt x="15219" y="15620"/>
                  </a:lnTo>
                  <a:lnTo>
                    <a:pt x="14902" y="15366"/>
                  </a:lnTo>
                  <a:lnTo>
                    <a:pt x="14368" y="15239"/>
                  </a:lnTo>
                  <a:lnTo>
                    <a:pt x="14165" y="15239"/>
                  </a:lnTo>
                  <a:lnTo>
                    <a:pt x="13568" y="15112"/>
                  </a:lnTo>
                  <a:lnTo>
                    <a:pt x="12388" y="14744"/>
                  </a:lnTo>
                  <a:close/>
                </a:path>
                <a:path w="20320" h="20320">
                  <a:moveTo>
                    <a:pt x="11242" y="14262"/>
                  </a:moveTo>
                  <a:lnTo>
                    <a:pt x="11866" y="14477"/>
                  </a:lnTo>
                  <a:lnTo>
                    <a:pt x="12322" y="14710"/>
                  </a:lnTo>
                  <a:lnTo>
                    <a:pt x="12031" y="14477"/>
                  </a:lnTo>
                  <a:lnTo>
                    <a:pt x="11242" y="14262"/>
                  </a:lnTo>
                  <a:close/>
                </a:path>
                <a:path w="20320" h="20320">
                  <a:moveTo>
                    <a:pt x="11130" y="14223"/>
                  </a:moveTo>
                  <a:close/>
                </a:path>
                <a:path w="20320" h="20320">
                  <a:moveTo>
                    <a:pt x="8018" y="13969"/>
                  </a:moveTo>
                  <a:lnTo>
                    <a:pt x="8018" y="14223"/>
                  </a:lnTo>
                  <a:lnTo>
                    <a:pt x="9377" y="14223"/>
                  </a:lnTo>
                  <a:lnTo>
                    <a:pt x="8653" y="14096"/>
                  </a:lnTo>
                  <a:lnTo>
                    <a:pt x="8348" y="14096"/>
                  </a:lnTo>
                  <a:lnTo>
                    <a:pt x="8018" y="13969"/>
                  </a:lnTo>
                  <a:close/>
                </a:path>
                <a:path w="20320" h="20320">
                  <a:moveTo>
                    <a:pt x="10634" y="14096"/>
                  </a:moveTo>
                  <a:lnTo>
                    <a:pt x="9733" y="14096"/>
                  </a:lnTo>
                  <a:lnTo>
                    <a:pt x="9377" y="14223"/>
                  </a:lnTo>
                  <a:lnTo>
                    <a:pt x="11100" y="14223"/>
                  </a:lnTo>
                  <a:lnTo>
                    <a:pt x="10634" y="14096"/>
                  </a:lnTo>
                  <a:close/>
                </a:path>
                <a:path w="20320" h="20320">
                  <a:moveTo>
                    <a:pt x="7962" y="14040"/>
                  </a:moveTo>
                  <a:close/>
                </a:path>
                <a:path w="20320" h="20320">
                  <a:moveTo>
                    <a:pt x="8209" y="13969"/>
                  </a:moveTo>
                  <a:lnTo>
                    <a:pt x="8018" y="13969"/>
                  </a:lnTo>
                  <a:lnTo>
                    <a:pt x="8348" y="14096"/>
                  </a:lnTo>
                  <a:lnTo>
                    <a:pt x="8514" y="14096"/>
                  </a:lnTo>
                  <a:lnTo>
                    <a:pt x="8209" y="13969"/>
                  </a:lnTo>
                  <a:close/>
                </a:path>
                <a:path w="20320" h="20320">
                  <a:moveTo>
                    <a:pt x="8734" y="13986"/>
                  </a:moveTo>
                  <a:lnTo>
                    <a:pt x="8514" y="14096"/>
                  </a:lnTo>
                  <a:lnTo>
                    <a:pt x="8768" y="14096"/>
                  </a:lnTo>
                  <a:close/>
                </a:path>
                <a:path w="20320" h="20320">
                  <a:moveTo>
                    <a:pt x="8018" y="13969"/>
                  </a:moveTo>
                  <a:close/>
                </a:path>
                <a:path w="20320" h="20320">
                  <a:moveTo>
                    <a:pt x="9276" y="13588"/>
                  </a:moveTo>
                  <a:lnTo>
                    <a:pt x="8920" y="13715"/>
                  </a:lnTo>
                  <a:lnTo>
                    <a:pt x="8729" y="13715"/>
                  </a:lnTo>
                  <a:lnTo>
                    <a:pt x="9212" y="13715"/>
                  </a:lnTo>
                  <a:lnTo>
                    <a:pt x="9276" y="13588"/>
                  </a:lnTo>
                  <a:close/>
                </a:path>
                <a:path w="20320" h="20320">
                  <a:moveTo>
                    <a:pt x="14076" y="13144"/>
                  </a:moveTo>
                  <a:lnTo>
                    <a:pt x="13797" y="13461"/>
                  </a:lnTo>
                  <a:lnTo>
                    <a:pt x="14076" y="13715"/>
                  </a:lnTo>
                  <a:lnTo>
                    <a:pt x="14076" y="13144"/>
                  </a:lnTo>
                  <a:close/>
                </a:path>
                <a:path w="20320" h="20320">
                  <a:moveTo>
                    <a:pt x="9288" y="13334"/>
                  </a:moveTo>
                  <a:lnTo>
                    <a:pt x="9276" y="13588"/>
                  </a:lnTo>
                  <a:lnTo>
                    <a:pt x="9288" y="13334"/>
                  </a:lnTo>
                  <a:close/>
                </a:path>
                <a:path w="20320" h="20320">
                  <a:moveTo>
                    <a:pt x="13346" y="13249"/>
                  </a:moveTo>
                  <a:lnTo>
                    <a:pt x="13678" y="13461"/>
                  </a:lnTo>
                  <a:lnTo>
                    <a:pt x="13346" y="13249"/>
                  </a:lnTo>
                  <a:close/>
                </a:path>
                <a:path w="20320" h="20320">
                  <a:moveTo>
                    <a:pt x="9669" y="13207"/>
                  </a:moveTo>
                  <a:lnTo>
                    <a:pt x="9428" y="13207"/>
                  </a:lnTo>
                  <a:lnTo>
                    <a:pt x="9314" y="13334"/>
                  </a:lnTo>
                  <a:lnTo>
                    <a:pt x="10114" y="13334"/>
                  </a:lnTo>
                  <a:lnTo>
                    <a:pt x="9669" y="13207"/>
                  </a:lnTo>
                  <a:close/>
                </a:path>
                <a:path w="20320" h="20320">
                  <a:moveTo>
                    <a:pt x="12717" y="12953"/>
                  </a:moveTo>
                  <a:lnTo>
                    <a:pt x="12425" y="13080"/>
                  </a:lnTo>
                  <a:lnTo>
                    <a:pt x="11523" y="13207"/>
                  </a:lnTo>
                  <a:lnTo>
                    <a:pt x="11092" y="13207"/>
                  </a:lnTo>
                  <a:lnTo>
                    <a:pt x="10114" y="13334"/>
                  </a:lnTo>
                  <a:lnTo>
                    <a:pt x="12311" y="13334"/>
                  </a:lnTo>
                  <a:lnTo>
                    <a:pt x="12692" y="13080"/>
                  </a:lnTo>
                  <a:close/>
                </a:path>
                <a:path w="20320" h="20320">
                  <a:moveTo>
                    <a:pt x="12882" y="12953"/>
                  </a:moveTo>
                  <a:lnTo>
                    <a:pt x="13346" y="13249"/>
                  </a:lnTo>
                  <a:lnTo>
                    <a:pt x="12882" y="12953"/>
                  </a:lnTo>
                  <a:close/>
                </a:path>
                <a:path w="20320" h="20320">
                  <a:moveTo>
                    <a:pt x="14432" y="12826"/>
                  </a:moveTo>
                  <a:lnTo>
                    <a:pt x="14695" y="12972"/>
                  </a:lnTo>
                  <a:lnTo>
                    <a:pt x="15130" y="13080"/>
                  </a:lnTo>
                  <a:lnTo>
                    <a:pt x="15562" y="13080"/>
                  </a:lnTo>
                  <a:lnTo>
                    <a:pt x="16197" y="12953"/>
                  </a:lnTo>
                  <a:lnTo>
                    <a:pt x="14762" y="12953"/>
                  </a:lnTo>
                  <a:lnTo>
                    <a:pt x="14432" y="12826"/>
                  </a:lnTo>
                  <a:close/>
                </a:path>
                <a:path w="20320" h="20320">
                  <a:moveTo>
                    <a:pt x="14190" y="12572"/>
                  </a:moveTo>
                  <a:lnTo>
                    <a:pt x="14076" y="12699"/>
                  </a:lnTo>
                  <a:lnTo>
                    <a:pt x="14049" y="12972"/>
                  </a:lnTo>
                  <a:lnTo>
                    <a:pt x="14013" y="12826"/>
                  </a:lnTo>
                  <a:lnTo>
                    <a:pt x="14432" y="12826"/>
                  </a:lnTo>
                  <a:lnTo>
                    <a:pt x="14190" y="12572"/>
                  </a:lnTo>
                  <a:close/>
                </a:path>
                <a:path w="20320" h="20320">
                  <a:moveTo>
                    <a:pt x="16400" y="12826"/>
                  </a:moveTo>
                  <a:lnTo>
                    <a:pt x="15435" y="12953"/>
                  </a:lnTo>
                  <a:lnTo>
                    <a:pt x="16934" y="12953"/>
                  </a:lnTo>
                  <a:lnTo>
                    <a:pt x="16400" y="12826"/>
                  </a:lnTo>
                  <a:close/>
                </a:path>
                <a:path w="20320" h="20320">
                  <a:moveTo>
                    <a:pt x="17721" y="12572"/>
                  </a:moveTo>
                  <a:lnTo>
                    <a:pt x="17543" y="12572"/>
                  </a:lnTo>
                  <a:lnTo>
                    <a:pt x="17480" y="12699"/>
                  </a:lnTo>
                  <a:lnTo>
                    <a:pt x="16934" y="12953"/>
                  </a:lnTo>
                  <a:lnTo>
                    <a:pt x="17264" y="12953"/>
                  </a:lnTo>
                  <a:lnTo>
                    <a:pt x="17607" y="12699"/>
                  </a:lnTo>
                  <a:lnTo>
                    <a:pt x="17721" y="12572"/>
                  </a:lnTo>
                  <a:close/>
                </a:path>
                <a:path w="20320" h="20320">
                  <a:moveTo>
                    <a:pt x="16648" y="11177"/>
                  </a:moveTo>
                  <a:lnTo>
                    <a:pt x="17251" y="11683"/>
                  </a:lnTo>
                  <a:lnTo>
                    <a:pt x="17391" y="11937"/>
                  </a:lnTo>
                  <a:lnTo>
                    <a:pt x="17759" y="12064"/>
                  </a:lnTo>
                  <a:lnTo>
                    <a:pt x="17912" y="12064"/>
                  </a:lnTo>
                  <a:lnTo>
                    <a:pt x="18381" y="12318"/>
                  </a:lnTo>
                  <a:lnTo>
                    <a:pt x="17670" y="12572"/>
                  </a:lnTo>
                  <a:lnTo>
                    <a:pt x="18572" y="12318"/>
                  </a:lnTo>
                  <a:lnTo>
                    <a:pt x="17950" y="11937"/>
                  </a:lnTo>
                  <a:lnTo>
                    <a:pt x="17391" y="11810"/>
                  </a:lnTo>
                  <a:lnTo>
                    <a:pt x="17226" y="11556"/>
                  </a:lnTo>
                  <a:lnTo>
                    <a:pt x="16883" y="11302"/>
                  </a:lnTo>
                  <a:lnTo>
                    <a:pt x="16648" y="11177"/>
                  </a:lnTo>
                  <a:close/>
                </a:path>
                <a:path w="20320" h="20320">
                  <a:moveTo>
                    <a:pt x="15435" y="10159"/>
                  </a:moveTo>
                  <a:lnTo>
                    <a:pt x="14207" y="10365"/>
                  </a:lnTo>
                  <a:lnTo>
                    <a:pt x="15257" y="10540"/>
                  </a:lnTo>
                  <a:lnTo>
                    <a:pt x="15930" y="10794"/>
                  </a:lnTo>
                  <a:lnTo>
                    <a:pt x="16648" y="11177"/>
                  </a:lnTo>
                  <a:lnTo>
                    <a:pt x="15435" y="10159"/>
                  </a:lnTo>
                  <a:close/>
                </a:path>
                <a:path w="20320" h="20320">
                  <a:moveTo>
                    <a:pt x="11181" y="10286"/>
                  </a:moveTo>
                  <a:lnTo>
                    <a:pt x="13162" y="10540"/>
                  </a:lnTo>
                  <a:lnTo>
                    <a:pt x="13920" y="10413"/>
                  </a:lnTo>
                  <a:lnTo>
                    <a:pt x="12717" y="10413"/>
                  </a:lnTo>
                  <a:lnTo>
                    <a:pt x="11181" y="10286"/>
                  </a:lnTo>
                  <a:close/>
                </a:path>
                <a:path w="20320" h="20320">
                  <a:moveTo>
                    <a:pt x="13733" y="10286"/>
                  </a:moveTo>
                  <a:lnTo>
                    <a:pt x="12717" y="10413"/>
                  </a:lnTo>
                  <a:lnTo>
                    <a:pt x="13920" y="10413"/>
                  </a:lnTo>
                  <a:lnTo>
                    <a:pt x="14207" y="10365"/>
                  </a:lnTo>
                  <a:lnTo>
                    <a:pt x="13733" y="10286"/>
                  </a:lnTo>
                  <a:close/>
                </a:path>
                <a:path w="20320" h="20320">
                  <a:moveTo>
                    <a:pt x="12895" y="10159"/>
                  </a:moveTo>
                  <a:lnTo>
                    <a:pt x="11701" y="10159"/>
                  </a:lnTo>
                  <a:lnTo>
                    <a:pt x="11181" y="10286"/>
                  </a:lnTo>
                  <a:lnTo>
                    <a:pt x="12044" y="10286"/>
                  </a:lnTo>
                  <a:lnTo>
                    <a:pt x="12895" y="10159"/>
                  </a:lnTo>
                  <a:close/>
                </a:path>
                <a:path w="20320" h="20320">
                  <a:moveTo>
                    <a:pt x="14178" y="9905"/>
                  </a:moveTo>
                  <a:lnTo>
                    <a:pt x="13898" y="9905"/>
                  </a:lnTo>
                  <a:lnTo>
                    <a:pt x="13644" y="10032"/>
                  </a:lnTo>
                  <a:lnTo>
                    <a:pt x="13047" y="10032"/>
                  </a:lnTo>
                  <a:lnTo>
                    <a:pt x="12222" y="10159"/>
                  </a:lnTo>
                  <a:lnTo>
                    <a:pt x="13378" y="10159"/>
                  </a:lnTo>
                  <a:lnTo>
                    <a:pt x="14178" y="9905"/>
                  </a:lnTo>
                  <a:close/>
                </a:path>
                <a:path w="20320" h="20320">
                  <a:moveTo>
                    <a:pt x="16235" y="9905"/>
                  </a:moveTo>
                  <a:lnTo>
                    <a:pt x="14178" y="9905"/>
                  </a:lnTo>
                  <a:lnTo>
                    <a:pt x="14584" y="10032"/>
                  </a:lnTo>
                  <a:lnTo>
                    <a:pt x="15562" y="10032"/>
                  </a:lnTo>
                  <a:lnTo>
                    <a:pt x="16235" y="9905"/>
                  </a:lnTo>
                  <a:close/>
                </a:path>
                <a:path w="20320" h="20320">
                  <a:moveTo>
                    <a:pt x="17010" y="9778"/>
                  </a:moveTo>
                  <a:lnTo>
                    <a:pt x="16235" y="9905"/>
                  </a:lnTo>
                  <a:lnTo>
                    <a:pt x="16845" y="9905"/>
                  </a:lnTo>
                  <a:lnTo>
                    <a:pt x="17010" y="9778"/>
                  </a:lnTo>
                  <a:close/>
                </a:path>
                <a:path w="20320" h="20320">
                  <a:moveTo>
                    <a:pt x="19742" y="8810"/>
                  </a:moveTo>
                  <a:lnTo>
                    <a:pt x="18953" y="9143"/>
                  </a:lnTo>
                  <a:lnTo>
                    <a:pt x="18597" y="9143"/>
                  </a:lnTo>
                  <a:lnTo>
                    <a:pt x="17848" y="9270"/>
                  </a:lnTo>
                  <a:lnTo>
                    <a:pt x="17505" y="9397"/>
                  </a:lnTo>
                  <a:lnTo>
                    <a:pt x="17010" y="9778"/>
                  </a:lnTo>
                  <a:lnTo>
                    <a:pt x="17543" y="9397"/>
                  </a:lnTo>
                  <a:lnTo>
                    <a:pt x="17899" y="9397"/>
                  </a:lnTo>
                  <a:lnTo>
                    <a:pt x="18508" y="9270"/>
                  </a:lnTo>
                  <a:lnTo>
                    <a:pt x="19753" y="9270"/>
                  </a:lnTo>
                  <a:lnTo>
                    <a:pt x="19742" y="8810"/>
                  </a:lnTo>
                  <a:close/>
                </a:path>
                <a:path w="20320" h="20320">
                  <a:moveTo>
                    <a:pt x="18343" y="8000"/>
                  </a:moveTo>
                  <a:lnTo>
                    <a:pt x="18597" y="8127"/>
                  </a:lnTo>
                  <a:lnTo>
                    <a:pt x="18902" y="8381"/>
                  </a:lnTo>
                  <a:lnTo>
                    <a:pt x="19194" y="8381"/>
                  </a:lnTo>
                  <a:lnTo>
                    <a:pt x="19740" y="8697"/>
                  </a:lnTo>
                  <a:lnTo>
                    <a:pt x="19220" y="8254"/>
                  </a:lnTo>
                  <a:lnTo>
                    <a:pt x="18343" y="8000"/>
                  </a:lnTo>
                  <a:close/>
                </a:path>
                <a:path w="20320" h="20320">
                  <a:moveTo>
                    <a:pt x="18242" y="8000"/>
                  </a:moveTo>
                  <a:lnTo>
                    <a:pt x="18305" y="8127"/>
                  </a:lnTo>
                  <a:lnTo>
                    <a:pt x="18242" y="8000"/>
                  </a:lnTo>
                  <a:close/>
                </a:path>
                <a:path w="20320" h="20320">
                  <a:moveTo>
                    <a:pt x="18257" y="8006"/>
                  </a:moveTo>
                  <a:close/>
                </a:path>
                <a:path w="20320" h="20320">
                  <a:moveTo>
                    <a:pt x="18305" y="8000"/>
                  </a:moveTo>
                  <a:close/>
                </a:path>
                <a:path w="20320" h="20320">
                  <a:moveTo>
                    <a:pt x="13415" y="4302"/>
                  </a:moveTo>
                  <a:lnTo>
                    <a:pt x="13474" y="4571"/>
                  </a:lnTo>
                  <a:lnTo>
                    <a:pt x="14127" y="5333"/>
                  </a:lnTo>
                  <a:lnTo>
                    <a:pt x="17619" y="7492"/>
                  </a:lnTo>
                  <a:lnTo>
                    <a:pt x="18077" y="7873"/>
                  </a:lnTo>
                  <a:lnTo>
                    <a:pt x="18299" y="8021"/>
                  </a:lnTo>
                  <a:lnTo>
                    <a:pt x="18254" y="7873"/>
                  </a:lnTo>
                  <a:lnTo>
                    <a:pt x="15283" y="5968"/>
                  </a:lnTo>
                  <a:lnTo>
                    <a:pt x="14216" y="5206"/>
                  </a:lnTo>
                  <a:lnTo>
                    <a:pt x="13936" y="4952"/>
                  </a:lnTo>
                  <a:lnTo>
                    <a:pt x="13594" y="4698"/>
                  </a:lnTo>
                  <a:lnTo>
                    <a:pt x="13505" y="4571"/>
                  </a:lnTo>
                  <a:lnTo>
                    <a:pt x="13415" y="4302"/>
                  </a:lnTo>
                  <a:close/>
                </a:path>
                <a:path w="20320" h="20320">
                  <a:moveTo>
                    <a:pt x="18254" y="8000"/>
                  </a:moveTo>
                  <a:close/>
                </a:path>
                <a:path w="20320" h="20320">
                  <a:moveTo>
                    <a:pt x="14140" y="3936"/>
                  </a:moveTo>
                  <a:lnTo>
                    <a:pt x="13543" y="3936"/>
                  </a:lnTo>
                  <a:lnTo>
                    <a:pt x="13461" y="4171"/>
                  </a:lnTo>
                  <a:lnTo>
                    <a:pt x="13911" y="4063"/>
                  </a:lnTo>
                  <a:lnTo>
                    <a:pt x="14140" y="3936"/>
                  </a:lnTo>
                  <a:close/>
                </a:path>
                <a:path w="20320" h="20320">
                  <a:moveTo>
                    <a:pt x="14910" y="3707"/>
                  </a:moveTo>
                  <a:lnTo>
                    <a:pt x="14673" y="3809"/>
                  </a:lnTo>
                  <a:lnTo>
                    <a:pt x="14508" y="3809"/>
                  </a:lnTo>
                  <a:lnTo>
                    <a:pt x="14114" y="3936"/>
                  </a:lnTo>
                  <a:lnTo>
                    <a:pt x="14864" y="3936"/>
                  </a:lnTo>
                  <a:lnTo>
                    <a:pt x="14910" y="3707"/>
                  </a:lnTo>
                  <a:close/>
                </a:path>
                <a:path w="20320" h="20320">
                  <a:moveTo>
                    <a:pt x="14787" y="3428"/>
                  </a:moveTo>
                  <a:lnTo>
                    <a:pt x="14925" y="3632"/>
                  </a:lnTo>
                  <a:lnTo>
                    <a:pt x="14787" y="3428"/>
                  </a:lnTo>
                  <a:close/>
                </a:path>
                <a:path w="20320" h="20320">
                  <a:moveTo>
                    <a:pt x="14707" y="3314"/>
                  </a:moveTo>
                  <a:close/>
                </a:path>
                <a:path w="20320" h="20320">
                  <a:moveTo>
                    <a:pt x="12439" y="1464"/>
                  </a:moveTo>
                  <a:lnTo>
                    <a:pt x="12743" y="1777"/>
                  </a:lnTo>
                  <a:lnTo>
                    <a:pt x="14533" y="3047"/>
                  </a:lnTo>
                  <a:lnTo>
                    <a:pt x="14533" y="2920"/>
                  </a:lnTo>
                  <a:lnTo>
                    <a:pt x="12439" y="1464"/>
                  </a:lnTo>
                  <a:close/>
                </a:path>
                <a:path w="20320" h="20320">
                  <a:moveTo>
                    <a:pt x="1757" y="126"/>
                  </a:moveTo>
                  <a:lnTo>
                    <a:pt x="1270" y="126"/>
                  </a:lnTo>
                  <a:lnTo>
                    <a:pt x="2278" y="380"/>
                  </a:lnTo>
                  <a:lnTo>
                    <a:pt x="4043" y="634"/>
                  </a:lnTo>
                  <a:lnTo>
                    <a:pt x="6634" y="888"/>
                  </a:lnTo>
                  <a:lnTo>
                    <a:pt x="8387" y="1142"/>
                  </a:lnTo>
                  <a:lnTo>
                    <a:pt x="10546" y="1396"/>
                  </a:lnTo>
                  <a:lnTo>
                    <a:pt x="10901" y="1523"/>
                  </a:lnTo>
                  <a:lnTo>
                    <a:pt x="11041" y="1523"/>
                  </a:lnTo>
                  <a:lnTo>
                    <a:pt x="9187" y="1015"/>
                  </a:lnTo>
                  <a:lnTo>
                    <a:pt x="5072" y="634"/>
                  </a:lnTo>
                  <a:lnTo>
                    <a:pt x="2405" y="253"/>
                  </a:lnTo>
                  <a:lnTo>
                    <a:pt x="1757" y="126"/>
                  </a:lnTo>
                  <a:close/>
                </a:path>
                <a:path w="20320" h="20320">
                  <a:moveTo>
                    <a:pt x="11739" y="1269"/>
                  </a:moveTo>
                  <a:lnTo>
                    <a:pt x="11396" y="1269"/>
                  </a:lnTo>
                  <a:lnTo>
                    <a:pt x="11082" y="1511"/>
                  </a:lnTo>
                  <a:lnTo>
                    <a:pt x="11483" y="1391"/>
                  </a:lnTo>
                  <a:lnTo>
                    <a:pt x="11739" y="1269"/>
                  </a:lnTo>
                  <a:close/>
                </a:path>
                <a:path w="20320" h="20320">
                  <a:moveTo>
                    <a:pt x="12197" y="1269"/>
                  </a:moveTo>
                  <a:lnTo>
                    <a:pt x="11739" y="1269"/>
                  </a:lnTo>
                  <a:lnTo>
                    <a:pt x="12349" y="1391"/>
                  </a:lnTo>
                  <a:lnTo>
                    <a:pt x="12197" y="1269"/>
                  </a:lnTo>
                  <a:close/>
                </a:path>
                <a:path w="20320" h="20320">
                  <a:moveTo>
                    <a:pt x="22" y="425"/>
                  </a:moveTo>
                  <a:lnTo>
                    <a:pt x="0" y="888"/>
                  </a:lnTo>
                  <a:lnTo>
                    <a:pt x="46" y="1034"/>
                  </a:lnTo>
                  <a:lnTo>
                    <a:pt x="22" y="425"/>
                  </a:lnTo>
                  <a:close/>
                </a:path>
                <a:path w="20320" h="20320">
                  <a:moveTo>
                    <a:pt x="5" y="0"/>
                  </a:moveTo>
                  <a:lnTo>
                    <a:pt x="22" y="425"/>
                  </a:lnTo>
                  <a:lnTo>
                    <a:pt x="592" y="99"/>
                  </a:lnTo>
                  <a:lnTo>
                    <a:pt x="5" y="0"/>
                  </a:lnTo>
                  <a:close/>
                </a:path>
                <a:path w="20320" h="20320">
                  <a:moveTo>
                    <a:pt x="767" y="0"/>
                  </a:moveTo>
                  <a:lnTo>
                    <a:pt x="592" y="99"/>
                  </a:lnTo>
                  <a:lnTo>
                    <a:pt x="754" y="126"/>
                  </a:lnTo>
                  <a:lnTo>
                    <a:pt x="1270" y="126"/>
                  </a:lnTo>
                  <a:lnTo>
                    <a:pt x="76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6658580" y="4706789"/>
              <a:ext cx="59690" cy="13335"/>
            </a:xfrm>
            <a:custGeom>
              <a:avLst/>
              <a:gdLst/>
              <a:ahLst/>
              <a:cxnLst/>
              <a:rect l="l" t="t" r="r" b="b"/>
              <a:pathLst>
                <a:path w="59690" h="13335">
                  <a:moveTo>
                    <a:pt x="15646" y="0"/>
                  </a:moveTo>
                  <a:lnTo>
                    <a:pt x="10731" y="279"/>
                  </a:lnTo>
                  <a:lnTo>
                    <a:pt x="10172" y="558"/>
                  </a:lnTo>
                  <a:lnTo>
                    <a:pt x="5740" y="0"/>
                  </a:lnTo>
                  <a:lnTo>
                    <a:pt x="1841" y="660"/>
                  </a:lnTo>
                  <a:lnTo>
                    <a:pt x="368" y="1231"/>
                  </a:lnTo>
                  <a:lnTo>
                    <a:pt x="0" y="11150"/>
                  </a:lnTo>
                  <a:lnTo>
                    <a:pt x="88" y="10388"/>
                  </a:lnTo>
                  <a:lnTo>
                    <a:pt x="3784" y="10388"/>
                  </a:lnTo>
                  <a:lnTo>
                    <a:pt x="3238" y="10579"/>
                  </a:lnTo>
                  <a:lnTo>
                    <a:pt x="7493" y="11150"/>
                  </a:lnTo>
                  <a:lnTo>
                    <a:pt x="9067" y="11150"/>
                  </a:lnTo>
                  <a:lnTo>
                    <a:pt x="12115" y="11531"/>
                  </a:lnTo>
                  <a:lnTo>
                    <a:pt x="13233" y="11899"/>
                  </a:lnTo>
                  <a:lnTo>
                    <a:pt x="14160" y="12382"/>
                  </a:lnTo>
                  <a:lnTo>
                    <a:pt x="13779" y="12661"/>
                  </a:lnTo>
                  <a:lnTo>
                    <a:pt x="16929" y="12661"/>
                  </a:lnTo>
                  <a:lnTo>
                    <a:pt x="16471" y="12560"/>
                  </a:lnTo>
                  <a:lnTo>
                    <a:pt x="20904" y="12560"/>
                  </a:lnTo>
                  <a:lnTo>
                    <a:pt x="19418" y="13131"/>
                  </a:lnTo>
                  <a:lnTo>
                    <a:pt x="25171" y="12001"/>
                  </a:lnTo>
                  <a:lnTo>
                    <a:pt x="27381" y="11709"/>
                  </a:lnTo>
                  <a:lnTo>
                    <a:pt x="28854" y="11341"/>
                  </a:lnTo>
                  <a:lnTo>
                    <a:pt x="27292" y="10769"/>
                  </a:lnTo>
                  <a:lnTo>
                    <a:pt x="32829" y="11531"/>
                  </a:lnTo>
                  <a:lnTo>
                    <a:pt x="34137" y="11252"/>
                  </a:lnTo>
                  <a:lnTo>
                    <a:pt x="40144" y="11341"/>
                  </a:lnTo>
                  <a:lnTo>
                    <a:pt x="41249" y="11531"/>
                  </a:lnTo>
                  <a:lnTo>
                    <a:pt x="42087" y="11341"/>
                  </a:lnTo>
                  <a:lnTo>
                    <a:pt x="44488" y="11709"/>
                  </a:lnTo>
                  <a:lnTo>
                    <a:pt x="44767" y="11150"/>
                  </a:lnTo>
                  <a:lnTo>
                    <a:pt x="46621" y="12280"/>
                  </a:lnTo>
                  <a:lnTo>
                    <a:pt x="49580" y="11709"/>
                  </a:lnTo>
                  <a:lnTo>
                    <a:pt x="55029" y="12001"/>
                  </a:lnTo>
                  <a:lnTo>
                    <a:pt x="56705" y="11810"/>
                  </a:lnTo>
                  <a:lnTo>
                    <a:pt x="58280" y="12001"/>
                  </a:lnTo>
                  <a:lnTo>
                    <a:pt x="58547" y="6984"/>
                  </a:lnTo>
                  <a:lnTo>
                    <a:pt x="59562" y="6286"/>
                  </a:lnTo>
                  <a:lnTo>
                    <a:pt x="51282" y="5473"/>
                  </a:lnTo>
                  <a:lnTo>
                    <a:pt x="53797" y="5067"/>
                  </a:lnTo>
                  <a:lnTo>
                    <a:pt x="49949" y="4813"/>
                  </a:lnTo>
                  <a:lnTo>
                    <a:pt x="42735" y="3111"/>
                  </a:lnTo>
                  <a:lnTo>
                    <a:pt x="37731" y="1612"/>
                  </a:lnTo>
                  <a:lnTo>
                    <a:pt x="34772" y="1612"/>
                  </a:lnTo>
                  <a:lnTo>
                    <a:pt x="29235" y="1803"/>
                  </a:lnTo>
                  <a:lnTo>
                    <a:pt x="20066" y="1612"/>
                  </a:lnTo>
                  <a:lnTo>
                    <a:pt x="15646" y="0"/>
                  </a:lnTo>
                  <a:close/>
                </a:path>
              </a:pathLst>
            </a:custGeom>
            <a:solidFill>
              <a:srgbClr val="55717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6658566" y="4706762"/>
              <a:ext cx="59055" cy="13335"/>
            </a:xfrm>
            <a:custGeom>
              <a:avLst/>
              <a:gdLst/>
              <a:ahLst/>
              <a:cxnLst/>
              <a:rect l="l" t="t" r="r" b="b"/>
              <a:pathLst>
                <a:path w="59054" h="13335">
                  <a:moveTo>
                    <a:pt x="19807" y="12585"/>
                  </a:moveTo>
                  <a:lnTo>
                    <a:pt x="19022" y="12585"/>
                  </a:lnTo>
                  <a:lnTo>
                    <a:pt x="20495" y="12954"/>
                  </a:lnTo>
                  <a:lnTo>
                    <a:pt x="21633" y="12827"/>
                  </a:lnTo>
                  <a:lnTo>
                    <a:pt x="21937" y="12763"/>
                  </a:lnTo>
                  <a:lnTo>
                    <a:pt x="20368" y="12763"/>
                  </a:lnTo>
                  <a:lnTo>
                    <a:pt x="20076" y="12636"/>
                  </a:lnTo>
                  <a:lnTo>
                    <a:pt x="19807" y="12585"/>
                  </a:lnTo>
                  <a:close/>
                </a:path>
                <a:path w="59054" h="13335">
                  <a:moveTo>
                    <a:pt x="14182" y="12469"/>
                  </a:moveTo>
                  <a:lnTo>
                    <a:pt x="14154" y="12611"/>
                  </a:lnTo>
                  <a:lnTo>
                    <a:pt x="14424" y="12827"/>
                  </a:lnTo>
                  <a:lnTo>
                    <a:pt x="14932" y="12776"/>
                  </a:lnTo>
                  <a:lnTo>
                    <a:pt x="15869" y="12776"/>
                  </a:lnTo>
                  <a:lnTo>
                    <a:pt x="17714" y="12687"/>
                  </a:lnTo>
                  <a:lnTo>
                    <a:pt x="18695" y="12611"/>
                  </a:lnTo>
                  <a:lnTo>
                    <a:pt x="14754" y="12611"/>
                  </a:lnTo>
                  <a:lnTo>
                    <a:pt x="14182" y="12469"/>
                  </a:lnTo>
                  <a:close/>
                </a:path>
                <a:path w="59054" h="13335">
                  <a:moveTo>
                    <a:pt x="15869" y="12776"/>
                  </a:moveTo>
                  <a:lnTo>
                    <a:pt x="14932" y="12776"/>
                  </a:lnTo>
                  <a:lnTo>
                    <a:pt x="15605" y="12788"/>
                  </a:lnTo>
                  <a:lnTo>
                    <a:pt x="15869" y="12776"/>
                  </a:lnTo>
                  <a:close/>
                </a:path>
                <a:path w="59054" h="13335">
                  <a:moveTo>
                    <a:pt x="28382" y="11442"/>
                  </a:moveTo>
                  <a:lnTo>
                    <a:pt x="28039" y="11480"/>
                  </a:lnTo>
                  <a:lnTo>
                    <a:pt x="27377" y="11620"/>
                  </a:lnTo>
                  <a:lnTo>
                    <a:pt x="23848" y="12204"/>
                  </a:lnTo>
                  <a:lnTo>
                    <a:pt x="21765" y="12687"/>
                  </a:lnTo>
                  <a:lnTo>
                    <a:pt x="20368" y="12763"/>
                  </a:lnTo>
                  <a:lnTo>
                    <a:pt x="21937" y="12763"/>
                  </a:lnTo>
                  <a:lnTo>
                    <a:pt x="27797" y="11722"/>
                  </a:lnTo>
                  <a:lnTo>
                    <a:pt x="28077" y="11696"/>
                  </a:lnTo>
                  <a:lnTo>
                    <a:pt x="28286" y="11582"/>
                  </a:lnTo>
                  <a:lnTo>
                    <a:pt x="28382" y="11442"/>
                  </a:lnTo>
                  <a:close/>
                </a:path>
                <a:path w="59054" h="13335">
                  <a:moveTo>
                    <a:pt x="18933" y="12420"/>
                  </a:moveTo>
                  <a:lnTo>
                    <a:pt x="16151" y="12585"/>
                  </a:lnTo>
                  <a:lnTo>
                    <a:pt x="14754" y="12611"/>
                  </a:lnTo>
                  <a:lnTo>
                    <a:pt x="18695" y="12611"/>
                  </a:lnTo>
                  <a:lnTo>
                    <a:pt x="19022" y="12585"/>
                  </a:lnTo>
                  <a:lnTo>
                    <a:pt x="19807" y="12585"/>
                  </a:lnTo>
                  <a:lnTo>
                    <a:pt x="18933" y="12420"/>
                  </a:lnTo>
                  <a:close/>
                </a:path>
                <a:path w="59054" h="13335">
                  <a:moveTo>
                    <a:pt x="14145" y="12407"/>
                  </a:moveTo>
                  <a:close/>
                </a:path>
                <a:path w="59054" h="13335">
                  <a:moveTo>
                    <a:pt x="3824" y="10439"/>
                  </a:moveTo>
                  <a:lnTo>
                    <a:pt x="1115" y="10439"/>
                  </a:lnTo>
                  <a:lnTo>
                    <a:pt x="1940" y="10502"/>
                  </a:lnTo>
                  <a:lnTo>
                    <a:pt x="3070" y="10541"/>
                  </a:lnTo>
                  <a:lnTo>
                    <a:pt x="4760" y="10922"/>
                  </a:lnTo>
                  <a:lnTo>
                    <a:pt x="7808" y="11252"/>
                  </a:lnTo>
                  <a:lnTo>
                    <a:pt x="9192" y="11277"/>
                  </a:lnTo>
                  <a:lnTo>
                    <a:pt x="11960" y="11620"/>
                  </a:lnTo>
                  <a:lnTo>
                    <a:pt x="13154" y="11963"/>
                  </a:lnTo>
                  <a:lnTo>
                    <a:pt x="14099" y="12459"/>
                  </a:lnTo>
                  <a:lnTo>
                    <a:pt x="14170" y="12306"/>
                  </a:lnTo>
                  <a:lnTo>
                    <a:pt x="13075" y="11772"/>
                  </a:lnTo>
                  <a:lnTo>
                    <a:pt x="11922" y="11404"/>
                  </a:lnTo>
                  <a:lnTo>
                    <a:pt x="10251" y="11230"/>
                  </a:lnTo>
                  <a:lnTo>
                    <a:pt x="8989" y="11061"/>
                  </a:lnTo>
                  <a:lnTo>
                    <a:pt x="7541" y="11049"/>
                  </a:lnTo>
                  <a:lnTo>
                    <a:pt x="4798" y="10744"/>
                  </a:lnTo>
                  <a:lnTo>
                    <a:pt x="3824" y="10439"/>
                  </a:lnTo>
                  <a:close/>
                </a:path>
                <a:path w="59054" h="13335">
                  <a:moveTo>
                    <a:pt x="14170" y="12407"/>
                  </a:moveTo>
                  <a:close/>
                </a:path>
                <a:path w="59054" h="13335">
                  <a:moveTo>
                    <a:pt x="14170" y="12306"/>
                  </a:moveTo>
                  <a:close/>
                </a:path>
                <a:path w="59054" h="13335">
                  <a:moveTo>
                    <a:pt x="52392" y="11874"/>
                  </a:moveTo>
                  <a:lnTo>
                    <a:pt x="51394" y="11874"/>
                  </a:lnTo>
                  <a:lnTo>
                    <a:pt x="53070" y="12192"/>
                  </a:lnTo>
                  <a:lnTo>
                    <a:pt x="55727" y="12014"/>
                  </a:lnTo>
                  <a:lnTo>
                    <a:pt x="53147" y="12014"/>
                  </a:lnTo>
                  <a:lnTo>
                    <a:pt x="52392" y="11874"/>
                  </a:lnTo>
                  <a:close/>
                </a:path>
                <a:path w="59054" h="13335">
                  <a:moveTo>
                    <a:pt x="45184" y="11341"/>
                  </a:moveTo>
                  <a:lnTo>
                    <a:pt x="43761" y="11544"/>
                  </a:lnTo>
                  <a:lnTo>
                    <a:pt x="45069" y="11544"/>
                  </a:lnTo>
                  <a:lnTo>
                    <a:pt x="45674" y="11798"/>
                  </a:lnTo>
                  <a:lnTo>
                    <a:pt x="45895" y="11938"/>
                  </a:lnTo>
                  <a:lnTo>
                    <a:pt x="46403" y="12115"/>
                  </a:lnTo>
                  <a:lnTo>
                    <a:pt x="47901" y="12179"/>
                  </a:lnTo>
                  <a:lnTo>
                    <a:pt x="48568" y="11963"/>
                  </a:lnTo>
                  <a:lnTo>
                    <a:pt x="46441" y="11938"/>
                  </a:lnTo>
                  <a:lnTo>
                    <a:pt x="46035" y="11836"/>
                  </a:lnTo>
                  <a:lnTo>
                    <a:pt x="45184" y="11341"/>
                  </a:lnTo>
                  <a:close/>
                </a:path>
                <a:path w="59054" h="13335">
                  <a:moveTo>
                    <a:pt x="58293" y="11912"/>
                  </a:moveTo>
                  <a:lnTo>
                    <a:pt x="56550" y="11912"/>
                  </a:lnTo>
                  <a:lnTo>
                    <a:pt x="58303" y="12115"/>
                  </a:lnTo>
                  <a:lnTo>
                    <a:pt x="58293" y="11912"/>
                  </a:lnTo>
                  <a:close/>
                </a:path>
                <a:path w="59054" h="13335">
                  <a:moveTo>
                    <a:pt x="56614" y="11734"/>
                  </a:moveTo>
                  <a:lnTo>
                    <a:pt x="56461" y="11772"/>
                  </a:lnTo>
                  <a:lnTo>
                    <a:pt x="54861" y="11912"/>
                  </a:lnTo>
                  <a:lnTo>
                    <a:pt x="53147" y="12014"/>
                  </a:lnTo>
                  <a:lnTo>
                    <a:pt x="55727" y="12014"/>
                  </a:lnTo>
                  <a:lnTo>
                    <a:pt x="56296" y="11976"/>
                  </a:lnTo>
                  <a:lnTo>
                    <a:pt x="56550" y="11912"/>
                  </a:lnTo>
                  <a:lnTo>
                    <a:pt x="58293" y="11912"/>
                  </a:lnTo>
                  <a:lnTo>
                    <a:pt x="56614" y="11734"/>
                  </a:lnTo>
                  <a:close/>
                </a:path>
                <a:path w="59054" h="13335">
                  <a:moveTo>
                    <a:pt x="51432" y="11696"/>
                  </a:moveTo>
                  <a:lnTo>
                    <a:pt x="48803" y="11696"/>
                  </a:lnTo>
                  <a:lnTo>
                    <a:pt x="47914" y="11963"/>
                  </a:lnTo>
                  <a:lnTo>
                    <a:pt x="48568" y="11963"/>
                  </a:lnTo>
                  <a:lnTo>
                    <a:pt x="48803" y="11887"/>
                  </a:lnTo>
                  <a:lnTo>
                    <a:pt x="52392" y="11874"/>
                  </a:lnTo>
                  <a:lnTo>
                    <a:pt x="51432" y="11696"/>
                  </a:lnTo>
                  <a:close/>
                </a:path>
                <a:path w="59054" h="13335">
                  <a:moveTo>
                    <a:pt x="58918" y="6517"/>
                  </a:moveTo>
                  <a:lnTo>
                    <a:pt x="58569" y="7289"/>
                  </a:lnTo>
                  <a:lnTo>
                    <a:pt x="58413" y="10261"/>
                  </a:lnTo>
                  <a:lnTo>
                    <a:pt x="58290" y="11950"/>
                  </a:lnTo>
                  <a:lnTo>
                    <a:pt x="58490" y="9334"/>
                  </a:lnTo>
                  <a:lnTo>
                    <a:pt x="58569" y="7480"/>
                  </a:lnTo>
                  <a:lnTo>
                    <a:pt x="58852" y="6896"/>
                  </a:lnTo>
                  <a:lnTo>
                    <a:pt x="58918" y="6517"/>
                  </a:lnTo>
                  <a:close/>
                </a:path>
                <a:path w="59054" h="13335">
                  <a:moveTo>
                    <a:pt x="45069" y="11544"/>
                  </a:moveTo>
                  <a:lnTo>
                    <a:pt x="41983" y="11544"/>
                  </a:lnTo>
                  <a:lnTo>
                    <a:pt x="43101" y="11582"/>
                  </a:lnTo>
                  <a:lnTo>
                    <a:pt x="43710" y="11734"/>
                  </a:lnTo>
                  <a:lnTo>
                    <a:pt x="45069" y="11544"/>
                  </a:lnTo>
                  <a:close/>
                </a:path>
                <a:path w="59054" h="13335">
                  <a:moveTo>
                    <a:pt x="40434" y="11353"/>
                  </a:moveTo>
                  <a:lnTo>
                    <a:pt x="35087" y="11353"/>
                  </a:lnTo>
                  <a:lnTo>
                    <a:pt x="36497" y="11455"/>
                  </a:lnTo>
                  <a:lnTo>
                    <a:pt x="38973" y="11455"/>
                  </a:lnTo>
                  <a:lnTo>
                    <a:pt x="41488" y="11607"/>
                  </a:lnTo>
                  <a:lnTo>
                    <a:pt x="41983" y="11544"/>
                  </a:lnTo>
                  <a:lnTo>
                    <a:pt x="43761" y="11544"/>
                  </a:lnTo>
                  <a:lnTo>
                    <a:pt x="43215" y="11430"/>
                  </a:lnTo>
                  <a:lnTo>
                    <a:pt x="42838" y="11404"/>
                  </a:lnTo>
                  <a:lnTo>
                    <a:pt x="41526" y="11404"/>
                  </a:lnTo>
                  <a:lnTo>
                    <a:pt x="40574" y="11379"/>
                  </a:lnTo>
                  <a:lnTo>
                    <a:pt x="40434" y="11353"/>
                  </a:lnTo>
                  <a:close/>
                </a:path>
                <a:path w="59054" h="13335">
                  <a:moveTo>
                    <a:pt x="30155" y="11099"/>
                  </a:moveTo>
                  <a:lnTo>
                    <a:pt x="28394" y="11099"/>
                  </a:lnTo>
                  <a:lnTo>
                    <a:pt x="28824" y="11139"/>
                  </a:lnTo>
                  <a:lnTo>
                    <a:pt x="29423" y="11150"/>
                  </a:lnTo>
                  <a:lnTo>
                    <a:pt x="30760" y="11353"/>
                  </a:lnTo>
                  <a:lnTo>
                    <a:pt x="31620" y="11455"/>
                  </a:lnTo>
                  <a:lnTo>
                    <a:pt x="32636" y="11506"/>
                  </a:lnTo>
                  <a:lnTo>
                    <a:pt x="33652" y="11430"/>
                  </a:lnTo>
                  <a:lnTo>
                    <a:pt x="35087" y="11353"/>
                  </a:lnTo>
                  <a:lnTo>
                    <a:pt x="40434" y="11353"/>
                  </a:lnTo>
                  <a:lnTo>
                    <a:pt x="40224" y="11315"/>
                  </a:lnTo>
                  <a:lnTo>
                    <a:pt x="32636" y="11315"/>
                  </a:lnTo>
                  <a:lnTo>
                    <a:pt x="31412" y="11230"/>
                  </a:lnTo>
                  <a:lnTo>
                    <a:pt x="30155" y="11099"/>
                  </a:lnTo>
                  <a:close/>
                </a:path>
                <a:path w="59054" h="13335">
                  <a:moveTo>
                    <a:pt x="28346" y="11346"/>
                  </a:moveTo>
                  <a:close/>
                </a:path>
                <a:path w="59054" h="13335">
                  <a:moveTo>
                    <a:pt x="28387" y="11315"/>
                  </a:moveTo>
                  <a:lnTo>
                    <a:pt x="28356" y="11442"/>
                  </a:lnTo>
                  <a:lnTo>
                    <a:pt x="28387" y="11315"/>
                  </a:lnTo>
                  <a:close/>
                </a:path>
                <a:path w="59054" h="13335">
                  <a:moveTo>
                    <a:pt x="42085" y="11353"/>
                  </a:moveTo>
                  <a:lnTo>
                    <a:pt x="41526" y="11404"/>
                  </a:lnTo>
                  <a:lnTo>
                    <a:pt x="42838" y="11404"/>
                  </a:lnTo>
                  <a:lnTo>
                    <a:pt x="42085" y="11353"/>
                  </a:lnTo>
                  <a:close/>
                </a:path>
                <a:path w="59054" h="13335">
                  <a:moveTo>
                    <a:pt x="28356" y="11315"/>
                  </a:moveTo>
                  <a:close/>
                </a:path>
                <a:path w="59054" h="13335">
                  <a:moveTo>
                    <a:pt x="28389" y="11239"/>
                  </a:moveTo>
                  <a:close/>
                </a:path>
                <a:path w="59054" h="13335">
                  <a:moveTo>
                    <a:pt x="35087" y="11150"/>
                  </a:moveTo>
                  <a:lnTo>
                    <a:pt x="32636" y="11315"/>
                  </a:lnTo>
                  <a:lnTo>
                    <a:pt x="40224" y="11315"/>
                  </a:lnTo>
                  <a:lnTo>
                    <a:pt x="39138" y="11264"/>
                  </a:lnTo>
                  <a:lnTo>
                    <a:pt x="36497" y="11264"/>
                  </a:lnTo>
                  <a:lnTo>
                    <a:pt x="35087" y="11150"/>
                  </a:lnTo>
                  <a:close/>
                </a:path>
                <a:path w="59054" h="13335">
                  <a:moveTo>
                    <a:pt x="0" y="11139"/>
                  </a:moveTo>
                  <a:lnTo>
                    <a:pt x="12" y="11277"/>
                  </a:lnTo>
                  <a:lnTo>
                    <a:pt x="0" y="11139"/>
                  </a:lnTo>
                  <a:close/>
                </a:path>
                <a:path w="59054" h="13335">
                  <a:moveTo>
                    <a:pt x="28458" y="10896"/>
                  </a:moveTo>
                  <a:lnTo>
                    <a:pt x="28334" y="11239"/>
                  </a:lnTo>
                  <a:lnTo>
                    <a:pt x="28394" y="11087"/>
                  </a:lnTo>
                  <a:lnTo>
                    <a:pt x="30033" y="11087"/>
                  </a:lnTo>
                  <a:lnTo>
                    <a:pt x="29474" y="10985"/>
                  </a:lnTo>
                  <a:lnTo>
                    <a:pt x="28763" y="10947"/>
                  </a:lnTo>
                  <a:lnTo>
                    <a:pt x="28458" y="10896"/>
                  </a:lnTo>
                  <a:close/>
                </a:path>
                <a:path w="59054" h="13335">
                  <a:moveTo>
                    <a:pt x="28394" y="11101"/>
                  </a:moveTo>
                  <a:lnTo>
                    <a:pt x="28343" y="11239"/>
                  </a:lnTo>
                  <a:lnTo>
                    <a:pt x="28394" y="11101"/>
                  </a:lnTo>
                  <a:close/>
                </a:path>
                <a:path w="59054" h="13335">
                  <a:moveTo>
                    <a:pt x="137" y="10261"/>
                  </a:moveTo>
                  <a:lnTo>
                    <a:pt x="26" y="11230"/>
                  </a:lnTo>
                  <a:lnTo>
                    <a:pt x="119" y="10985"/>
                  </a:lnTo>
                  <a:lnTo>
                    <a:pt x="315" y="10858"/>
                  </a:lnTo>
                  <a:lnTo>
                    <a:pt x="1115" y="10439"/>
                  </a:lnTo>
                  <a:lnTo>
                    <a:pt x="3824" y="10439"/>
                  </a:lnTo>
                  <a:lnTo>
                    <a:pt x="3540" y="10350"/>
                  </a:lnTo>
                  <a:lnTo>
                    <a:pt x="2245" y="10325"/>
                  </a:lnTo>
                  <a:lnTo>
                    <a:pt x="1737" y="10325"/>
                  </a:lnTo>
                  <a:lnTo>
                    <a:pt x="137" y="10261"/>
                  </a:lnTo>
                  <a:close/>
                </a:path>
                <a:path w="59054" h="13335">
                  <a:moveTo>
                    <a:pt x="30033" y="11087"/>
                  </a:moveTo>
                  <a:lnTo>
                    <a:pt x="28394" y="11087"/>
                  </a:lnTo>
                  <a:lnTo>
                    <a:pt x="30155" y="11099"/>
                  </a:lnTo>
                  <a:close/>
                </a:path>
                <a:path w="59054" h="13335">
                  <a:moveTo>
                    <a:pt x="6423" y="50"/>
                  </a:moveTo>
                  <a:lnTo>
                    <a:pt x="1" y="11100"/>
                  </a:lnTo>
                  <a:lnTo>
                    <a:pt x="96" y="9334"/>
                  </a:lnTo>
                  <a:lnTo>
                    <a:pt x="391" y="1282"/>
                  </a:lnTo>
                  <a:lnTo>
                    <a:pt x="543" y="1282"/>
                  </a:lnTo>
                  <a:lnTo>
                    <a:pt x="1877" y="838"/>
                  </a:lnTo>
                  <a:lnTo>
                    <a:pt x="2816" y="558"/>
                  </a:lnTo>
                  <a:lnTo>
                    <a:pt x="3794" y="406"/>
                  </a:lnTo>
                  <a:lnTo>
                    <a:pt x="6106" y="228"/>
                  </a:lnTo>
                  <a:lnTo>
                    <a:pt x="8225" y="228"/>
                  </a:lnTo>
                  <a:lnTo>
                    <a:pt x="6423" y="50"/>
                  </a:lnTo>
                  <a:close/>
                </a:path>
                <a:path w="59054" h="13335">
                  <a:moveTo>
                    <a:pt x="52105" y="5016"/>
                  </a:moveTo>
                  <a:lnTo>
                    <a:pt x="51064" y="5016"/>
                  </a:lnTo>
                  <a:lnTo>
                    <a:pt x="52016" y="5168"/>
                  </a:lnTo>
                  <a:lnTo>
                    <a:pt x="53807" y="5753"/>
                  </a:lnTo>
                  <a:lnTo>
                    <a:pt x="56842" y="6134"/>
                  </a:lnTo>
                  <a:lnTo>
                    <a:pt x="57477" y="6172"/>
                  </a:lnTo>
                  <a:lnTo>
                    <a:pt x="58481" y="6324"/>
                  </a:lnTo>
                  <a:lnTo>
                    <a:pt x="58907" y="6428"/>
                  </a:lnTo>
                  <a:lnTo>
                    <a:pt x="58117" y="5994"/>
                  </a:lnTo>
                  <a:lnTo>
                    <a:pt x="57350" y="5994"/>
                  </a:lnTo>
                  <a:lnTo>
                    <a:pt x="55661" y="5803"/>
                  </a:lnTo>
                  <a:lnTo>
                    <a:pt x="54493" y="5638"/>
                  </a:lnTo>
                  <a:lnTo>
                    <a:pt x="53883" y="5524"/>
                  </a:lnTo>
                  <a:lnTo>
                    <a:pt x="52562" y="5168"/>
                  </a:lnTo>
                  <a:lnTo>
                    <a:pt x="52105" y="5016"/>
                  </a:lnTo>
                  <a:close/>
                </a:path>
                <a:path w="59054" h="13335">
                  <a:moveTo>
                    <a:pt x="58036" y="5956"/>
                  </a:moveTo>
                  <a:lnTo>
                    <a:pt x="57350" y="5994"/>
                  </a:lnTo>
                  <a:lnTo>
                    <a:pt x="58117" y="5994"/>
                  </a:lnTo>
                  <a:close/>
                </a:path>
                <a:path w="59054" h="13335">
                  <a:moveTo>
                    <a:pt x="37491" y="1676"/>
                  </a:moveTo>
                  <a:lnTo>
                    <a:pt x="35989" y="1676"/>
                  </a:lnTo>
                  <a:lnTo>
                    <a:pt x="38402" y="1943"/>
                  </a:lnTo>
                  <a:lnTo>
                    <a:pt x="40078" y="2463"/>
                  </a:lnTo>
                  <a:lnTo>
                    <a:pt x="44396" y="3632"/>
                  </a:lnTo>
                  <a:lnTo>
                    <a:pt x="47127" y="4305"/>
                  </a:lnTo>
                  <a:lnTo>
                    <a:pt x="50441" y="5041"/>
                  </a:lnTo>
                  <a:lnTo>
                    <a:pt x="51064" y="5016"/>
                  </a:lnTo>
                  <a:lnTo>
                    <a:pt x="52105" y="5016"/>
                  </a:lnTo>
                  <a:lnTo>
                    <a:pt x="51877" y="4940"/>
                  </a:lnTo>
                  <a:lnTo>
                    <a:pt x="50492" y="4775"/>
                  </a:lnTo>
                  <a:lnTo>
                    <a:pt x="49895" y="4737"/>
                  </a:lnTo>
                  <a:lnTo>
                    <a:pt x="45603" y="3695"/>
                  </a:lnTo>
                  <a:lnTo>
                    <a:pt x="44333" y="3416"/>
                  </a:lnTo>
                  <a:lnTo>
                    <a:pt x="41412" y="2654"/>
                  </a:lnTo>
                  <a:lnTo>
                    <a:pt x="39773" y="2171"/>
                  </a:lnTo>
                  <a:lnTo>
                    <a:pt x="37491" y="1676"/>
                  </a:lnTo>
                  <a:close/>
                </a:path>
                <a:path w="59054" h="13335">
                  <a:moveTo>
                    <a:pt x="30213" y="1727"/>
                  </a:moveTo>
                  <a:lnTo>
                    <a:pt x="20393" y="1727"/>
                  </a:lnTo>
                  <a:lnTo>
                    <a:pt x="26210" y="1828"/>
                  </a:lnTo>
                  <a:lnTo>
                    <a:pt x="28902" y="1968"/>
                  </a:lnTo>
                  <a:lnTo>
                    <a:pt x="34516" y="1752"/>
                  </a:lnTo>
                  <a:lnTo>
                    <a:pt x="35240" y="1739"/>
                  </a:lnTo>
                  <a:lnTo>
                    <a:pt x="30213" y="1727"/>
                  </a:lnTo>
                  <a:close/>
                </a:path>
                <a:path w="59054" h="13335">
                  <a:moveTo>
                    <a:pt x="16444" y="190"/>
                  </a:moveTo>
                  <a:lnTo>
                    <a:pt x="15516" y="190"/>
                  </a:lnTo>
                  <a:lnTo>
                    <a:pt x="15982" y="241"/>
                  </a:lnTo>
                  <a:lnTo>
                    <a:pt x="17625" y="863"/>
                  </a:lnTo>
                  <a:lnTo>
                    <a:pt x="20203" y="1752"/>
                  </a:lnTo>
                  <a:lnTo>
                    <a:pt x="20393" y="1727"/>
                  </a:lnTo>
                  <a:lnTo>
                    <a:pt x="30213" y="1727"/>
                  </a:lnTo>
                  <a:lnTo>
                    <a:pt x="20078" y="1524"/>
                  </a:lnTo>
                  <a:lnTo>
                    <a:pt x="16681" y="304"/>
                  </a:lnTo>
                  <a:lnTo>
                    <a:pt x="16444" y="190"/>
                  </a:lnTo>
                  <a:close/>
                </a:path>
                <a:path w="59054" h="13335">
                  <a:moveTo>
                    <a:pt x="36789" y="1524"/>
                  </a:moveTo>
                  <a:lnTo>
                    <a:pt x="35227" y="1536"/>
                  </a:lnTo>
                  <a:lnTo>
                    <a:pt x="32141" y="1663"/>
                  </a:lnTo>
                  <a:lnTo>
                    <a:pt x="30845" y="1739"/>
                  </a:lnTo>
                  <a:lnTo>
                    <a:pt x="35240" y="1739"/>
                  </a:lnTo>
                  <a:lnTo>
                    <a:pt x="35989" y="1676"/>
                  </a:lnTo>
                  <a:lnTo>
                    <a:pt x="37491" y="1676"/>
                  </a:lnTo>
                  <a:lnTo>
                    <a:pt x="36789" y="1524"/>
                  </a:lnTo>
                  <a:close/>
                </a:path>
                <a:path w="59054" h="13335">
                  <a:moveTo>
                    <a:pt x="543" y="1282"/>
                  </a:moveTo>
                  <a:lnTo>
                    <a:pt x="391" y="1282"/>
                  </a:lnTo>
                  <a:lnTo>
                    <a:pt x="543" y="1282"/>
                  </a:lnTo>
                  <a:close/>
                </a:path>
                <a:path w="59054" h="13335">
                  <a:moveTo>
                    <a:pt x="8225" y="228"/>
                  </a:moveTo>
                  <a:lnTo>
                    <a:pt x="6106" y="228"/>
                  </a:lnTo>
                  <a:lnTo>
                    <a:pt x="7401" y="368"/>
                  </a:lnTo>
                  <a:lnTo>
                    <a:pt x="9713" y="571"/>
                  </a:lnTo>
                  <a:lnTo>
                    <a:pt x="12045" y="368"/>
                  </a:lnTo>
                  <a:lnTo>
                    <a:pt x="9165" y="355"/>
                  </a:lnTo>
                  <a:lnTo>
                    <a:pt x="8225" y="228"/>
                  </a:lnTo>
                  <a:close/>
                </a:path>
                <a:path w="59054" h="13335">
                  <a:moveTo>
                    <a:pt x="16050" y="0"/>
                  </a:moveTo>
                  <a:lnTo>
                    <a:pt x="13403" y="76"/>
                  </a:lnTo>
                  <a:lnTo>
                    <a:pt x="11846" y="241"/>
                  </a:lnTo>
                  <a:lnTo>
                    <a:pt x="9255" y="368"/>
                  </a:lnTo>
                  <a:lnTo>
                    <a:pt x="12045" y="368"/>
                  </a:lnTo>
                  <a:lnTo>
                    <a:pt x="12773" y="304"/>
                  </a:lnTo>
                  <a:lnTo>
                    <a:pt x="15516" y="190"/>
                  </a:lnTo>
                  <a:lnTo>
                    <a:pt x="16444" y="190"/>
                  </a:lnTo>
                  <a:lnTo>
                    <a:pt x="160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6662864" y="4710201"/>
              <a:ext cx="50165" cy="8890"/>
            </a:xfrm>
            <a:custGeom>
              <a:avLst/>
              <a:gdLst/>
              <a:ahLst/>
              <a:cxnLst/>
              <a:rect l="l" t="t" r="r" b="b"/>
              <a:pathLst>
                <a:path w="50165" h="8889">
                  <a:moveTo>
                    <a:pt x="622" y="4775"/>
                  </a:moveTo>
                  <a:lnTo>
                    <a:pt x="165" y="5257"/>
                  </a:lnTo>
                  <a:lnTo>
                    <a:pt x="76" y="5435"/>
                  </a:lnTo>
                  <a:lnTo>
                    <a:pt x="0" y="5778"/>
                  </a:lnTo>
                  <a:lnTo>
                    <a:pt x="165" y="5435"/>
                  </a:lnTo>
                  <a:lnTo>
                    <a:pt x="622" y="4775"/>
                  </a:lnTo>
                  <a:close/>
                </a:path>
                <a:path w="50165" h="8889">
                  <a:moveTo>
                    <a:pt x="1841" y="4076"/>
                  </a:moveTo>
                  <a:lnTo>
                    <a:pt x="1778" y="4279"/>
                  </a:lnTo>
                  <a:lnTo>
                    <a:pt x="1790" y="4445"/>
                  </a:lnTo>
                  <a:lnTo>
                    <a:pt x="1828" y="4318"/>
                  </a:lnTo>
                  <a:lnTo>
                    <a:pt x="1841" y="4076"/>
                  </a:lnTo>
                  <a:close/>
                </a:path>
                <a:path w="50165" h="8889">
                  <a:moveTo>
                    <a:pt x="2679" y="6159"/>
                  </a:moveTo>
                  <a:lnTo>
                    <a:pt x="2641" y="5994"/>
                  </a:lnTo>
                  <a:lnTo>
                    <a:pt x="2451" y="6096"/>
                  </a:lnTo>
                  <a:lnTo>
                    <a:pt x="2260" y="6261"/>
                  </a:lnTo>
                  <a:lnTo>
                    <a:pt x="2057" y="6375"/>
                  </a:lnTo>
                  <a:lnTo>
                    <a:pt x="2070" y="6553"/>
                  </a:lnTo>
                  <a:lnTo>
                    <a:pt x="2260" y="6451"/>
                  </a:lnTo>
                  <a:lnTo>
                    <a:pt x="2451" y="6286"/>
                  </a:lnTo>
                  <a:lnTo>
                    <a:pt x="2654" y="6172"/>
                  </a:lnTo>
                  <a:close/>
                </a:path>
                <a:path w="50165" h="8889">
                  <a:moveTo>
                    <a:pt x="3302" y="6057"/>
                  </a:moveTo>
                  <a:lnTo>
                    <a:pt x="3289" y="5880"/>
                  </a:lnTo>
                  <a:lnTo>
                    <a:pt x="3200" y="6007"/>
                  </a:lnTo>
                  <a:lnTo>
                    <a:pt x="3136" y="6134"/>
                  </a:lnTo>
                  <a:lnTo>
                    <a:pt x="3048" y="6273"/>
                  </a:lnTo>
                  <a:lnTo>
                    <a:pt x="3073" y="6438"/>
                  </a:lnTo>
                  <a:lnTo>
                    <a:pt x="3149" y="6299"/>
                  </a:lnTo>
                  <a:lnTo>
                    <a:pt x="3289" y="6070"/>
                  </a:lnTo>
                  <a:close/>
                </a:path>
                <a:path w="50165" h="8889">
                  <a:moveTo>
                    <a:pt x="3314" y="3530"/>
                  </a:moveTo>
                  <a:lnTo>
                    <a:pt x="2959" y="4584"/>
                  </a:lnTo>
                  <a:lnTo>
                    <a:pt x="2997" y="4724"/>
                  </a:lnTo>
                  <a:lnTo>
                    <a:pt x="3238" y="4038"/>
                  </a:lnTo>
                  <a:lnTo>
                    <a:pt x="3314" y="3530"/>
                  </a:lnTo>
                  <a:close/>
                </a:path>
                <a:path w="50165" h="8889">
                  <a:moveTo>
                    <a:pt x="3860" y="3098"/>
                  </a:moveTo>
                  <a:lnTo>
                    <a:pt x="3835" y="3403"/>
                  </a:lnTo>
                  <a:lnTo>
                    <a:pt x="3797" y="3606"/>
                  </a:lnTo>
                  <a:lnTo>
                    <a:pt x="3733" y="3860"/>
                  </a:lnTo>
                  <a:lnTo>
                    <a:pt x="3759" y="4013"/>
                  </a:lnTo>
                  <a:lnTo>
                    <a:pt x="3822" y="3708"/>
                  </a:lnTo>
                  <a:lnTo>
                    <a:pt x="3860" y="3454"/>
                  </a:lnTo>
                  <a:lnTo>
                    <a:pt x="3860" y="3098"/>
                  </a:lnTo>
                  <a:close/>
                </a:path>
                <a:path w="50165" h="8889">
                  <a:moveTo>
                    <a:pt x="4800" y="2628"/>
                  </a:moveTo>
                  <a:lnTo>
                    <a:pt x="4305" y="3276"/>
                  </a:lnTo>
                  <a:lnTo>
                    <a:pt x="3797" y="4229"/>
                  </a:lnTo>
                  <a:lnTo>
                    <a:pt x="3467" y="4902"/>
                  </a:lnTo>
                  <a:lnTo>
                    <a:pt x="3987" y="4051"/>
                  </a:lnTo>
                  <a:lnTo>
                    <a:pt x="4800" y="2628"/>
                  </a:lnTo>
                  <a:close/>
                </a:path>
                <a:path w="50165" h="8889">
                  <a:moveTo>
                    <a:pt x="5359" y="2273"/>
                  </a:moveTo>
                  <a:lnTo>
                    <a:pt x="5346" y="2095"/>
                  </a:lnTo>
                  <a:lnTo>
                    <a:pt x="5270" y="2755"/>
                  </a:lnTo>
                  <a:lnTo>
                    <a:pt x="4813" y="3797"/>
                  </a:lnTo>
                  <a:lnTo>
                    <a:pt x="4838" y="3949"/>
                  </a:lnTo>
                  <a:lnTo>
                    <a:pt x="5283" y="2895"/>
                  </a:lnTo>
                  <a:lnTo>
                    <a:pt x="5346" y="2298"/>
                  </a:lnTo>
                  <a:close/>
                </a:path>
                <a:path w="50165" h="8889">
                  <a:moveTo>
                    <a:pt x="5397" y="5194"/>
                  </a:moveTo>
                  <a:lnTo>
                    <a:pt x="5080" y="5765"/>
                  </a:lnTo>
                  <a:lnTo>
                    <a:pt x="5080" y="5943"/>
                  </a:lnTo>
                  <a:lnTo>
                    <a:pt x="5397" y="5194"/>
                  </a:lnTo>
                  <a:close/>
                </a:path>
                <a:path w="50165" h="8889">
                  <a:moveTo>
                    <a:pt x="5854" y="2159"/>
                  </a:moveTo>
                  <a:lnTo>
                    <a:pt x="5829" y="2552"/>
                  </a:lnTo>
                  <a:lnTo>
                    <a:pt x="5740" y="2921"/>
                  </a:lnTo>
                  <a:lnTo>
                    <a:pt x="5676" y="3302"/>
                  </a:lnTo>
                  <a:lnTo>
                    <a:pt x="5676" y="3467"/>
                  </a:lnTo>
                  <a:lnTo>
                    <a:pt x="5854" y="2641"/>
                  </a:lnTo>
                  <a:lnTo>
                    <a:pt x="5854" y="2159"/>
                  </a:lnTo>
                  <a:close/>
                </a:path>
                <a:path w="50165" h="8889">
                  <a:moveTo>
                    <a:pt x="5956" y="5207"/>
                  </a:moveTo>
                  <a:lnTo>
                    <a:pt x="5930" y="5067"/>
                  </a:lnTo>
                  <a:lnTo>
                    <a:pt x="5588" y="5575"/>
                  </a:lnTo>
                  <a:lnTo>
                    <a:pt x="5410" y="5765"/>
                  </a:lnTo>
                  <a:lnTo>
                    <a:pt x="5397" y="5969"/>
                  </a:lnTo>
                  <a:lnTo>
                    <a:pt x="5588" y="5765"/>
                  </a:lnTo>
                  <a:lnTo>
                    <a:pt x="5956" y="5207"/>
                  </a:lnTo>
                  <a:close/>
                </a:path>
                <a:path w="50165" h="8889">
                  <a:moveTo>
                    <a:pt x="6527" y="2374"/>
                  </a:moveTo>
                  <a:lnTo>
                    <a:pt x="6489" y="1943"/>
                  </a:lnTo>
                  <a:lnTo>
                    <a:pt x="6477" y="2082"/>
                  </a:lnTo>
                  <a:lnTo>
                    <a:pt x="6502" y="2387"/>
                  </a:lnTo>
                  <a:lnTo>
                    <a:pt x="6362" y="2692"/>
                  </a:lnTo>
                  <a:lnTo>
                    <a:pt x="6273" y="2971"/>
                  </a:lnTo>
                  <a:lnTo>
                    <a:pt x="6273" y="3124"/>
                  </a:lnTo>
                  <a:lnTo>
                    <a:pt x="6413" y="2743"/>
                  </a:lnTo>
                  <a:lnTo>
                    <a:pt x="6527" y="2374"/>
                  </a:lnTo>
                  <a:close/>
                </a:path>
                <a:path w="50165" h="8889">
                  <a:moveTo>
                    <a:pt x="7099" y="5372"/>
                  </a:moveTo>
                  <a:lnTo>
                    <a:pt x="6908" y="5638"/>
                  </a:lnTo>
                  <a:lnTo>
                    <a:pt x="6832" y="5803"/>
                  </a:lnTo>
                  <a:lnTo>
                    <a:pt x="6819" y="5930"/>
                  </a:lnTo>
                  <a:lnTo>
                    <a:pt x="7099" y="5435"/>
                  </a:lnTo>
                  <a:close/>
                </a:path>
                <a:path w="50165" h="8889">
                  <a:moveTo>
                    <a:pt x="7581" y="4787"/>
                  </a:moveTo>
                  <a:lnTo>
                    <a:pt x="7137" y="5740"/>
                  </a:lnTo>
                  <a:lnTo>
                    <a:pt x="6756" y="6197"/>
                  </a:lnTo>
                  <a:lnTo>
                    <a:pt x="6794" y="6337"/>
                  </a:lnTo>
                  <a:lnTo>
                    <a:pt x="7137" y="5930"/>
                  </a:lnTo>
                  <a:lnTo>
                    <a:pt x="7467" y="5245"/>
                  </a:lnTo>
                  <a:lnTo>
                    <a:pt x="7581" y="4787"/>
                  </a:lnTo>
                  <a:close/>
                </a:path>
                <a:path w="50165" h="8889">
                  <a:moveTo>
                    <a:pt x="10083" y="863"/>
                  </a:moveTo>
                  <a:lnTo>
                    <a:pt x="10058" y="711"/>
                  </a:lnTo>
                  <a:lnTo>
                    <a:pt x="10007" y="838"/>
                  </a:lnTo>
                  <a:lnTo>
                    <a:pt x="9931" y="965"/>
                  </a:lnTo>
                  <a:lnTo>
                    <a:pt x="9842" y="1155"/>
                  </a:lnTo>
                  <a:lnTo>
                    <a:pt x="10007" y="1028"/>
                  </a:lnTo>
                  <a:lnTo>
                    <a:pt x="10058" y="889"/>
                  </a:lnTo>
                  <a:close/>
                </a:path>
                <a:path w="50165" h="8889">
                  <a:moveTo>
                    <a:pt x="10642" y="317"/>
                  </a:moveTo>
                  <a:lnTo>
                    <a:pt x="10502" y="787"/>
                  </a:lnTo>
                  <a:lnTo>
                    <a:pt x="9956" y="1714"/>
                  </a:lnTo>
                  <a:lnTo>
                    <a:pt x="9982" y="1854"/>
                  </a:lnTo>
                  <a:lnTo>
                    <a:pt x="10515" y="965"/>
                  </a:lnTo>
                  <a:lnTo>
                    <a:pt x="10566" y="787"/>
                  </a:lnTo>
                  <a:lnTo>
                    <a:pt x="10642" y="317"/>
                  </a:lnTo>
                  <a:close/>
                </a:path>
                <a:path w="50165" h="8889">
                  <a:moveTo>
                    <a:pt x="11137" y="952"/>
                  </a:moveTo>
                  <a:lnTo>
                    <a:pt x="11087" y="127"/>
                  </a:lnTo>
                  <a:lnTo>
                    <a:pt x="11099" y="952"/>
                  </a:lnTo>
                  <a:lnTo>
                    <a:pt x="10769" y="1536"/>
                  </a:lnTo>
                  <a:lnTo>
                    <a:pt x="10363" y="2019"/>
                  </a:lnTo>
                  <a:lnTo>
                    <a:pt x="10845" y="1612"/>
                  </a:lnTo>
                  <a:lnTo>
                    <a:pt x="11137" y="952"/>
                  </a:lnTo>
                  <a:close/>
                </a:path>
                <a:path w="50165" h="8889">
                  <a:moveTo>
                    <a:pt x="11811" y="609"/>
                  </a:moveTo>
                  <a:lnTo>
                    <a:pt x="11798" y="0"/>
                  </a:lnTo>
                  <a:lnTo>
                    <a:pt x="11785" y="609"/>
                  </a:lnTo>
                  <a:lnTo>
                    <a:pt x="11633" y="1295"/>
                  </a:lnTo>
                  <a:lnTo>
                    <a:pt x="11633" y="1473"/>
                  </a:lnTo>
                  <a:lnTo>
                    <a:pt x="11811" y="609"/>
                  </a:lnTo>
                  <a:close/>
                </a:path>
                <a:path w="50165" h="8889">
                  <a:moveTo>
                    <a:pt x="12992" y="3949"/>
                  </a:moveTo>
                  <a:lnTo>
                    <a:pt x="12788" y="4241"/>
                  </a:lnTo>
                  <a:lnTo>
                    <a:pt x="12509" y="4495"/>
                  </a:lnTo>
                  <a:lnTo>
                    <a:pt x="12204" y="4673"/>
                  </a:lnTo>
                  <a:lnTo>
                    <a:pt x="12192" y="4864"/>
                  </a:lnTo>
                  <a:lnTo>
                    <a:pt x="12509" y="4673"/>
                  </a:lnTo>
                  <a:lnTo>
                    <a:pt x="12801" y="4419"/>
                  </a:lnTo>
                  <a:lnTo>
                    <a:pt x="12928" y="4241"/>
                  </a:lnTo>
                  <a:lnTo>
                    <a:pt x="12992" y="3949"/>
                  </a:lnTo>
                  <a:close/>
                </a:path>
                <a:path w="50165" h="8889">
                  <a:moveTo>
                    <a:pt x="14185" y="4127"/>
                  </a:moveTo>
                  <a:lnTo>
                    <a:pt x="14147" y="4000"/>
                  </a:lnTo>
                  <a:lnTo>
                    <a:pt x="13601" y="4940"/>
                  </a:lnTo>
                  <a:lnTo>
                    <a:pt x="12712" y="5867"/>
                  </a:lnTo>
                  <a:lnTo>
                    <a:pt x="11620" y="6172"/>
                  </a:lnTo>
                  <a:lnTo>
                    <a:pt x="11645" y="6350"/>
                  </a:lnTo>
                  <a:lnTo>
                    <a:pt x="12725" y="6045"/>
                  </a:lnTo>
                  <a:lnTo>
                    <a:pt x="13601" y="5118"/>
                  </a:lnTo>
                  <a:lnTo>
                    <a:pt x="14185" y="4127"/>
                  </a:lnTo>
                  <a:close/>
                </a:path>
                <a:path w="50165" h="8889">
                  <a:moveTo>
                    <a:pt x="14490" y="6426"/>
                  </a:moveTo>
                  <a:lnTo>
                    <a:pt x="14173" y="6718"/>
                  </a:lnTo>
                  <a:lnTo>
                    <a:pt x="13792" y="7124"/>
                  </a:lnTo>
                  <a:lnTo>
                    <a:pt x="13474" y="7302"/>
                  </a:lnTo>
                  <a:lnTo>
                    <a:pt x="13373" y="7556"/>
                  </a:lnTo>
                  <a:lnTo>
                    <a:pt x="13804" y="7302"/>
                  </a:lnTo>
                  <a:lnTo>
                    <a:pt x="14173" y="6896"/>
                  </a:lnTo>
                  <a:lnTo>
                    <a:pt x="14490" y="6426"/>
                  </a:lnTo>
                  <a:close/>
                </a:path>
                <a:path w="50165" h="8889">
                  <a:moveTo>
                    <a:pt x="15760" y="6121"/>
                  </a:moveTo>
                  <a:lnTo>
                    <a:pt x="15100" y="6845"/>
                  </a:lnTo>
                  <a:lnTo>
                    <a:pt x="14376" y="7607"/>
                  </a:lnTo>
                  <a:lnTo>
                    <a:pt x="13525" y="8318"/>
                  </a:lnTo>
                  <a:lnTo>
                    <a:pt x="13550" y="8483"/>
                  </a:lnTo>
                  <a:lnTo>
                    <a:pt x="14376" y="7797"/>
                  </a:lnTo>
                  <a:lnTo>
                    <a:pt x="15100" y="7035"/>
                  </a:lnTo>
                  <a:lnTo>
                    <a:pt x="15760" y="6121"/>
                  </a:lnTo>
                  <a:close/>
                </a:path>
                <a:path w="50165" h="8889">
                  <a:moveTo>
                    <a:pt x="16852" y="4711"/>
                  </a:moveTo>
                  <a:lnTo>
                    <a:pt x="16649" y="4953"/>
                  </a:lnTo>
                  <a:lnTo>
                    <a:pt x="16357" y="5549"/>
                  </a:lnTo>
                  <a:lnTo>
                    <a:pt x="16649" y="5130"/>
                  </a:lnTo>
                  <a:lnTo>
                    <a:pt x="16814" y="4953"/>
                  </a:lnTo>
                  <a:lnTo>
                    <a:pt x="16852" y="4711"/>
                  </a:lnTo>
                  <a:close/>
                </a:path>
                <a:path w="50165" h="8889">
                  <a:moveTo>
                    <a:pt x="18224" y="1231"/>
                  </a:moveTo>
                  <a:lnTo>
                    <a:pt x="18097" y="1219"/>
                  </a:lnTo>
                  <a:lnTo>
                    <a:pt x="17957" y="1460"/>
                  </a:lnTo>
                  <a:lnTo>
                    <a:pt x="17957" y="1638"/>
                  </a:lnTo>
                  <a:lnTo>
                    <a:pt x="18008" y="1511"/>
                  </a:lnTo>
                  <a:lnTo>
                    <a:pt x="18211" y="1333"/>
                  </a:lnTo>
                  <a:close/>
                </a:path>
                <a:path w="50165" h="8889">
                  <a:moveTo>
                    <a:pt x="19075" y="749"/>
                  </a:moveTo>
                  <a:lnTo>
                    <a:pt x="19024" y="1612"/>
                  </a:lnTo>
                  <a:lnTo>
                    <a:pt x="18669" y="2349"/>
                  </a:lnTo>
                  <a:lnTo>
                    <a:pt x="18046" y="2730"/>
                  </a:lnTo>
                  <a:lnTo>
                    <a:pt x="18110" y="2882"/>
                  </a:lnTo>
                  <a:lnTo>
                    <a:pt x="18745" y="2501"/>
                  </a:lnTo>
                  <a:lnTo>
                    <a:pt x="19075" y="1612"/>
                  </a:lnTo>
                  <a:lnTo>
                    <a:pt x="19075" y="749"/>
                  </a:lnTo>
                  <a:close/>
                </a:path>
                <a:path w="50165" h="8889">
                  <a:moveTo>
                    <a:pt x="19481" y="5384"/>
                  </a:moveTo>
                  <a:lnTo>
                    <a:pt x="19443" y="5232"/>
                  </a:lnTo>
                  <a:lnTo>
                    <a:pt x="18872" y="5778"/>
                  </a:lnTo>
                  <a:lnTo>
                    <a:pt x="18440" y="6705"/>
                  </a:lnTo>
                  <a:lnTo>
                    <a:pt x="18135" y="7251"/>
                  </a:lnTo>
                  <a:lnTo>
                    <a:pt x="18618" y="6527"/>
                  </a:lnTo>
                  <a:lnTo>
                    <a:pt x="18872" y="5956"/>
                  </a:lnTo>
                  <a:lnTo>
                    <a:pt x="19481" y="5384"/>
                  </a:lnTo>
                  <a:close/>
                </a:path>
                <a:path w="50165" h="8889">
                  <a:moveTo>
                    <a:pt x="19735" y="6096"/>
                  </a:moveTo>
                  <a:lnTo>
                    <a:pt x="19697" y="5943"/>
                  </a:lnTo>
                  <a:lnTo>
                    <a:pt x="19329" y="6375"/>
                  </a:lnTo>
                  <a:lnTo>
                    <a:pt x="18910" y="6756"/>
                  </a:lnTo>
                  <a:lnTo>
                    <a:pt x="18516" y="7251"/>
                  </a:lnTo>
                  <a:lnTo>
                    <a:pt x="18910" y="6946"/>
                  </a:lnTo>
                  <a:lnTo>
                    <a:pt x="19329" y="6553"/>
                  </a:lnTo>
                  <a:lnTo>
                    <a:pt x="19735" y="6096"/>
                  </a:lnTo>
                  <a:close/>
                </a:path>
                <a:path w="50165" h="8889">
                  <a:moveTo>
                    <a:pt x="23787" y="3543"/>
                  </a:moveTo>
                  <a:lnTo>
                    <a:pt x="23660" y="4114"/>
                  </a:lnTo>
                  <a:lnTo>
                    <a:pt x="23533" y="4864"/>
                  </a:lnTo>
                  <a:lnTo>
                    <a:pt x="23342" y="5245"/>
                  </a:lnTo>
                  <a:lnTo>
                    <a:pt x="23622" y="4864"/>
                  </a:lnTo>
                  <a:lnTo>
                    <a:pt x="23787" y="3543"/>
                  </a:lnTo>
                  <a:close/>
                </a:path>
                <a:path w="50165" h="8889">
                  <a:moveTo>
                    <a:pt x="24307" y="3403"/>
                  </a:moveTo>
                  <a:lnTo>
                    <a:pt x="24180" y="4648"/>
                  </a:lnTo>
                  <a:lnTo>
                    <a:pt x="24066" y="5143"/>
                  </a:lnTo>
                  <a:lnTo>
                    <a:pt x="24244" y="4648"/>
                  </a:lnTo>
                  <a:lnTo>
                    <a:pt x="24307" y="3403"/>
                  </a:lnTo>
                  <a:close/>
                </a:path>
                <a:path w="50165" h="8889">
                  <a:moveTo>
                    <a:pt x="24752" y="4597"/>
                  </a:moveTo>
                  <a:lnTo>
                    <a:pt x="24688" y="4762"/>
                  </a:lnTo>
                  <a:lnTo>
                    <a:pt x="24574" y="5283"/>
                  </a:lnTo>
                  <a:lnTo>
                    <a:pt x="24752" y="4762"/>
                  </a:lnTo>
                  <a:lnTo>
                    <a:pt x="24752" y="4597"/>
                  </a:lnTo>
                  <a:close/>
                </a:path>
                <a:path w="50165" h="8889">
                  <a:moveTo>
                    <a:pt x="25374" y="3987"/>
                  </a:moveTo>
                  <a:lnTo>
                    <a:pt x="25349" y="4533"/>
                  </a:lnTo>
                  <a:lnTo>
                    <a:pt x="25196" y="5054"/>
                  </a:lnTo>
                  <a:lnTo>
                    <a:pt x="24980" y="5549"/>
                  </a:lnTo>
                  <a:lnTo>
                    <a:pt x="24993" y="5689"/>
                  </a:lnTo>
                  <a:lnTo>
                    <a:pt x="25222" y="5194"/>
                  </a:lnTo>
                  <a:lnTo>
                    <a:pt x="25374" y="4622"/>
                  </a:lnTo>
                  <a:lnTo>
                    <a:pt x="25374" y="3987"/>
                  </a:lnTo>
                  <a:close/>
                </a:path>
                <a:path w="50165" h="8889">
                  <a:moveTo>
                    <a:pt x="26009" y="5422"/>
                  </a:moveTo>
                  <a:lnTo>
                    <a:pt x="25933" y="4114"/>
                  </a:lnTo>
                  <a:lnTo>
                    <a:pt x="25984" y="5422"/>
                  </a:lnTo>
                  <a:lnTo>
                    <a:pt x="25488" y="6477"/>
                  </a:lnTo>
                  <a:lnTo>
                    <a:pt x="24790" y="7315"/>
                  </a:lnTo>
                  <a:lnTo>
                    <a:pt x="24841" y="7442"/>
                  </a:lnTo>
                  <a:lnTo>
                    <a:pt x="25577" y="6565"/>
                  </a:lnTo>
                  <a:lnTo>
                    <a:pt x="26009" y="5422"/>
                  </a:lnTo>
                  <a:close/>
                </a:path>
                <a:path w="50165" h="8889">
                  <a:moveTo>
                    <a:pt x="26504" y="4711"/>
                  </a:moveTo>
                  <a:lnTo>
                    <a:pt x="25895" y="6070"/>
                  </a:lnTo>
                  <a:lnTo>
                    <a:pt x="25920" y="6210"/>
                  </a:lnTo>
                  <a:lnTo>
                    <a:pt x="26504" y="4711"/>
                  </a:lnTo>
                  <a:close/>
                </a:path>
                <a:path w="50165" h="8889">
                  <a:moveTo>
                    <a:pt x="26898" y="4356"/>
                  </a:moveTo>
                  <a:lnTo>
                    <a:pt x="26784" y="4648"/>
                  </a:lnTo>
                  <a:lnTo>
                    <a:pt x="26428" y="5245"/>
                  </a:lnTo>
                  <a:lnTo>
                    <a:pt x="26454" y="5410"/>
                  </a:lnTo>
                  <a:lnTo>
                    <a:pt x="26784" y="4838"/>
                  </a:lnTo>
                  <a:lnTo>
                    <a:pt x="26847" y="4648"/>
                  </a:lnTo>
                  <a:lnTo>
                    <a:pt x="26898" y="4356"/>
                  </a:lnTo>
                  <a:close/>
                </a:path>
                <a:path w="50165" h="8889">
                  <a:moveTo>
                    <a:pt x="27266" y="5067"/>
                  </a:moveTo>
                  <a:lnTo>
                    <a:pt x="26911" y="5588"/>
                  </a:lnTo>
                  <a:lnTo>
                    <a:pt x="26644" y="6273"/>
                  </a:lnTo>
                  <a:lnTo>
                    <a:pt x="26060" y="6794"/>
                  </a:lnTo>
                  <a:lnTo>
                    <a:pt x="26098" y="6946"/>
                  </a:lnTo>
                  <a:lnTo>
                    <a:pt x="26644" y="6451"/>
                  </a:lnTo>
                  <a:lnTo>
                    <a:pt x="26911" y="5765"/>
                  </a:lnTo>
                  <a:lnTo>
                    <a:pt x="27266" y="5067"/>
                  </a:lnTo>
                  <a:close/>
                </a:path>
                <a:path w="50165" h="8889">
                  <a:moveTo>
                    <a:pt x="27635" y="4610"/>
                  </a:moveTo>
                  <a:lnTo>
                    <a:pt x="27520" y="5130"/>
                  </a:lnTo>
                  <a:lnTo>
                    <a:pt x="27393" y="5384"/>
                  </a:lnTo>
                  <a:lnTo>
                    <a:pt x="27533" y="5295"/>
                  </a:lnTo>
                  <a:lnTo>
                    <a:pt x="27584" y="5041"/>
                  </a:lnTo>
                  <a:lnTo>
                    <a:pt x="27635" y="4813"/>
                  </a:lnTo>
                  <a:lnTo>
                    <a:pt x="27635" y="4610"/>
                  </a:lnTo>
                  <a:close/>
                </a:path>
                <a:path w="50165" h="8889">
                  <a:moveTo>
                    <a:pt x="28257" y="4648"/>
                  </a:moveTo>
                  <a:lnTo>
                    <a:pt x="27863" y="5245"/>
                  </a:lnTo>
                  <a:lnTo>
                    <a:pt x="27241" y="6057"/>
                  </a:lnTo>
                  <a:lnTo>
                    <a:pt x="26873" y="6591"/>
                  </a:lnTo>
                  <a:lnTo>
                    <a:pt x="26911" y="6743"/>
                  </a:lnTo>
                  <a:lnTo>
                    <a:pt x="27368" y="6057"/>
                  </a:lnTo>
                  <a:lnTo>
                    <a:pt x="27863" y="5422"/>
                  </a:lnTo>
                  <a:lnTo>
                    <a:pt x="28257" y="4648"/>
                  </a:lnTo>
                  <a:close/>
                </a:path>
                <a:path w="50165" h="8889">
                  <a:moveTo>
                    <a:pt x="28829" y="5334"/>
                  </a:moveTo>
                  <a:lnTo>
                    <a:pt x="28371" y="5664"/>
                  </a:lnTo>
                  <a:lnTo>
                    <a:pt x="27559" y="6718"/>
                  </a:lnTo>
                  <a:lnTo>
                    <a:pt x="28371" y="5854"/>
                  </a:lnTo>
                  <a:lnTo>
                    <a:pt x="28829" y="5334"/>
                  </a:lnTo>
                  <a:close/>
                </a:path>
                <a:path w="50165" h="8889">
                  <a:moveTo>
                    <a:pt x="29413" y="5651"/>
                  </a:moveTo>
                  <a:lnTo>
                    <a:pt x="28956" y="6134"/>
                  </a:lnTo>
                  <a:lnTo>
                    <a:pt x="28016" y="7340"/>
                  </a:lnTo>
                  <a:lnTo>
                    <a:pt x="28028" y="7480"/>
                  </a:lnTo>
                  <a:lnTo>
                    <a:pt x="29070" y="6134"/>
                  </a:lnTo>
                  <a:lnTo>
                    <a:pt x="29413" y="5651"/>
                  </a:lnTo>
                  <a:close/>
                </a:path>
                <a:path w="50165" h="8889">
                  <a:moveTo>
                    <a:pt x="29718" y="6489"/>
                  </a:moveTo>
                  <a:lnTo>
                    <a:pt x="29667" y="6350"/>
                  </a:lnTo>
                  <a:lnTo>
                    <a:pt x="29476" y="6489"/>
                  </a:lnTo>
                  <a:lnTo>
                    <a:pt x="29286" y="6654"/>
                  </a:lnTo>
                  <a:lnTo>
                    <a:pt x="29095" y="6807"/>
                  </a:lnTo>
                  <a:lnTo>
                    <a:pt x="29095" y="6972"/>
                  </a:lnTo>
                  <a:lnTo>
                    <a:pt x="29286" y="6832"/>
                  </a:lnTo>
                  <a:lnTo>
                    <a:pt x="29476" y="6680"/>
                  </a:lnTo>
                  <a:lnTo>
                    <a:pt x="29679" y="6515"/>
                  </a:lnTo>
                  <a:close/>
                </a:path>
                <a:path w="50165" h="8889">
                  <a:moveTo>
                    <a:pt x="30759" y="2870"/>
                  </a:moveTo>
                  <a:lnTo>
                    <a:pt x="30708" y="2489"/>
                  </a:lnTo>
                  <a:lnTo>
                    <a:pt x="30695" y="2616"/>
                  </a:lnTo>
                  <a:lnTo>
                    <a:pt x="30721" y="2882"/>
                  </a:lnTo>
                  <a:lnTo>
                    <a:pt x="30581" y="3175"/>
                  </a:lnTo>
                  <a:lnTo>
                    <a:pt x="30492" y="3416"/>
                  </a:lnTo>
                  <a:lnTo>
                    <a:pt x="30492" y="3568"/>
                  </a:lnTo>
                  <a:lnTo>
                    <a:pt x="30632" y="3238"/>
                  </a:lnTo>
                  <a:lnTo>
                    <a:pt x="30759" y="2870"/>
                  </a:lnTo>
                  <a:close/>
                </a:path>
                <a:path w="50165" h="8889">
                  <a:moveTo>
                    <a:pt x="31724" y="2451"/>
                  </a:moveTo>
                  <a:lnTo>
                    <a:pt x="31521" y="3454"/>
                  </a:lnTo>
                  <a:lnTo>
                    <a:pt x="31115" y="4343"/>
                  </a:lnTo>
                  <a:lnTo>
                    <a:pt x="30492" y="5194"/>
                  </a:lnTo>
                  <a:lnTo>
                    <a:pt x="30543" y="5321"/>
                  </a:lnTo>
                  <a:lnTo>
                    <a:pt x="31127" y="4521"/>
                  </a:lnTo>
                  <a:lnTo>
                    <a:pt x="31521" y="3619"/>
                  </a:lnTo>
                  <a:lnTo>
                    <a:pt x="31724" y="2616"/>
                  </a:lnTo>
                  <a:lnTo>
                    <a:pt x="31724" y="2451"/>
                  </a:lnTo>
                  <a:close/>
                </a:path>
                <a:path w="50165" h="8889">
                  <a:moveTo>
                    <a:pt x="32461" y="2501"/>
                  </a:moveTo>
                  <a:lnTo>
                    <a:pt x="32423" y="2819"/>
                  </a:lnTo>
                  <a:lnTo>
                    <a:pt x="32334" y="3111"/>
                  </a:lnTo>
                  <a:lnTo>
                    <a:pt x="32194" y="3365"/>
                  </a:lnTo>
                  <a:lnTo>
                    <a:pt x="32207" y="3517"/>
                  </a:lnTo>
                  <a:lnTo>
                    <a:pt x="32372" y="3251"/>
                  </a:lnTo>
                  <a:lnTo>
                    <a:pt x="32448" y="2921"/>
                  </a:lnTo>
                  <a:lnTo>
                    <a:pt x="32461" y="2565"/>
                  </a:lnTo>
                  <a:close/>
                </a:path>
                <a:path w="50165" h="8889">
                  <a:moveTo>
                    <a:pt x="33096" y="5854"/>
                  </a:moveTo>
                  <a:lnTo>
                    <a:pt x="33070" y="6045"/>
                  </a:lnTo>
                  <a:lnTo>
                    <a:pt x="33032" y="6210"/>
                  </a:lnTo>
                  <a:lnTo>
                    <a:pt x="32943" y="6337"/>
                  </a:lnTo>
                  <a:lnTo>
                    <a:pt x="32943" y="6527"/>
                  </a:lnTo>
                  <a:lnTo>
                    <a:pt x="33058" y="6350"/>
                  </a:lnTo>
                  <a:lnTo>
                    <a:pt x="33083" y="6134"/>
                  </a:lnTo>
                  <a:lnTo>
                    <a:pt x="33083" y="5892"/>
                  </a:lnTo>
                  <a:close/>
                </a:path>
                <a:path w="50165" h="8889">
                  <a:moveTo>
                    <a:pt x="33718" y="5537"/>
                  </a:moveTo>
                  <a:lnTo>
                    <a:pt x="33604" y="5829"/>
                  </a:lnTo>
                  <a:lnTo>
                    <a:pt x="33235" y="6477"/>
                  </a:lnTo>
                  <a:lnTo>
                    <a:pt x="33616" y="6019"/>
                  </a:lnTo>
                  <a:lnTo>
                    <a:pt x="33680" y="5829"/>
                  </a:lnTo>
                  <a:lnTo>
                    <a:pt x="33718" y="5537"/>
                  </a:lnTo>
                  <a:close/>
                </a:path>
                <a:path w="50165" h="8889">
                  <a:moveTo>
                    <a:pt x="34417" y="5410"/>
                  </a:moveTo>
                  <a:lnTo>
                    <a:pt x="34340" y="6096"/>
                  </a:lnTo>
                  <a:lnTo>
                    <a:pt x="33985" y="6794"/>
                  </a:lnTo>
                  <a:lnTo>
                    <a:pt x="33794" y="7251"/>
                  </a:lnTo>
                  <a:lnTo>
                    <a:pt x="34061" y="6794"/>
                  </a:lnTo>
                  <a:lnTo>
                    <a:pt x="34353" y="6248"/>
                  </a:lnTo>
                  <a:lnTo>
                    <a:pt x="34417" y="5410"/>
                  </a:lnTo>
                  <a:close/>
                </a:path>
                <a:path w="50165" h="8889">
                  <a:moveTo>
                    <a:pt x="34810" y="5359"/>
                  </a:moveTo>
                  <a:lnTo>
                    <a:pt x="34798" y="5232"/>
                  </a:lnTo>
                  <a:lnTo>
                    <a:pt x="34785" y="5410"/>
                  </a:lnTo>
                  <a:lnTo>
                    <a:pt x="34810" y="5880"/>
                  </a:lnTo>
                  <a:lnTo>
                    <a:pt x="34810" y="5359"/>
                  </a:lnTo>
                  <a:close/>
                </a:path>
                <a:path w="50165" h="8889">
                  <a:moveTo>
                    <a:pt x="34823" y="5969"/>
                  </a:moveTo>
                  <a:lnTo>
                    <a:pt x="34391" y="6299"/>
                  </a:lnTo>
                  <a:lnTo>
                    <a:pt x="34188" y="6692"/>
                  </a:lnTo>
                  <a:lnTo>
                    <a:pt x="34201" y="6845"/>
                  </a:lnTo>
                  <a:lnTo>
                    <a:pt x="34455" y="6362"/>
                  </a:lnTo>
                  <a:lnTo>
                    <a:pt x="34823" y="5969"/>
                  </a:lnTo>
                  <a:close/>
                </a:path>
                <a:path w="50165" h="8889">
                  <a:moveTo>
                    <a:pt x="35331" y="3517"/>
                  </a:moveTo>
                  <a:lnTo>
                    <a:pt x="35179" y="3746"/>
                  </a:lnTo>
                  <a:lnTo>
                    <a:pt x="34721" y="4178"/>
                  </a:lnTo>
                  <a:lnTo>
                    <a:pt x="34747" y="4330"/>
                  </a:lnTo>
                  <a:lnTo>
                    <a:pt x="35179" y="3924"/>
                  </a:lnTo>
                  <a:lnTo>
                    <a:pt x="35306" y="3746"/>
                  </a:lnTo>
                  <a:lnTo>
                    <a:pt x="35331" y="3517"/>
                  </a:lnTo>
                  <a:close/>
                </a:path>
                <a:path w="50165" h="8889">
                  <a:moveTo>
                    <a:pt x="35521" y="5816"/>
                  </a:moveTo>
                  <a:lnTo>
                    <a:pt x="35458" y="6210"/>
                  </a:lnTo>
                  <a:lnTo>
                    <a:pt x="35242" y="6489"/>
                  </a:lnTo>
                  <a:lnTo>
                    <a:pt x="35153" y="6667"/>
                  </a:lnTo>
                  <a:lnTo>
                    <a:pt x="35115" y="6959"/>
                  </a:lnTo>
                  <a:lnTo>
                    <a:pt x="35255" y="6667"/>
                  </a:lnTo>
                  <a:lnTo>
                    <a:pt x="35382" y="6489"/>
                  </a:lnTo>
                  <a:lnTo>
                    <a:pt x="35496" y="6210"/>
                  </a:lnTo>
                  <a:lnTo>
                    <a:pt x="35521" y="5816"/>
                  </a:lnTo>
                  <a:close/>
                </a:path>
                <a:path w="50165" h="8889">
                  <a:moveTo>
                    <a:pt x="35941" y="3860"/>
                  </a:moveTo>
                  <a:lnTo>
                    <a:pt x="35839" y="4127"/>
                  </a:lnTo>
                  <a:lnTo>
                    <a:pt x="35598" y="4292"/>
                  </a:lnTo>
                  <a:lnTo>
                    <a:pt x="35585" y="4495"/>
                  </a:lnTo>
                  <a:lnTo>
                    <a:pt x="35814" y="4343"/>
                  </a:lnTo>
                  <a:lnTo>
                    <a:pt x="35928" y="4127"/>
                  </a:lnTo>
                  <a:lnTo>
                    <a:pt x="35941" y="3860"/>
                  </a:lnTo>
                  <a:close/>
                </a:path>
                <a:path w="50165" h="8889">
                  <a:moveTo>
                    <a:pt x="36309" y="3619"/>
                  </a:moveTo>
                  <a:lnTo>
                    <a:pt x="36080" y="3987"/>
                  </a:lnTo>
                  <a:lnTo>
                    <a:pt x="35712" y="4914"/>
                  </a:lnTo>
                  <a:lnTo>
                    <a:pt x="36080" y="4178"/>
                  </a:lnTo>
                  <a:lnTo>
                    <a:pt x="36195" y="3987"/>
                  </a:lnTo>
                  <a:lnTo>
                    <a:pt x="36309" y="3619"/>
                  </a:lnTo>
                  <a:close/>
                </a:path>
                <a:path w="50165" h="8889">
                  <a:moveTo>
                    <a:pt x="37109" y="6591"/>
                  </a:moveTo>
                  <a:lnTo>
                    <a:pt x="37096" y="6426"/>
                  </a:lnTo>
                  <a:lnTo>
                    <a:pt x="36741" y="6769"/>
                  </a:lnTo>
                  <a:lnTo>
                    <a:pt x="36499" y="6921"/>
                  </a:lnTo>
                  <a:lnTo>
                    <a:pt x="36537" y="7086"/>
                  </a:lnTo>
                  <a:lnTo>
                    <a:pt x="36766" y="6921"/>
                  </a:lnTo>
                  <a:lnTo>
                    <a:pt x="37109" y="6591"/>
                  </a:lnTo>
                  <a:close/>
                </a:path>
                <a:path w="50165" h="8889">
                  <a:moveTo>
                    <a:pt x="37325" y="3975"/>
                  </a:moveTo>
                  <a:lnTo>
                    <a:pt x="37211" y="4394"/>
                  </a:lnTo>
                  <a:lnTo>
                    <a:pt x="37071" y="4775"/>
                  </a:lnTo>
                  <a:lnTo>
                    <a:pt x="36817" y="5156"/>
                  </a:lnTo>
                  <a:lnTo>
                    <a:pt x="37084" y="4953"/>
                  </a:lnTo>
                  <a:lnTo>
                    <a:pt x="37223" y="4559"/>
                  </a:lnTo>
                  <a:lnTo>
                    <a:pt x="37325" y="4152"/>
                  </a:lnTo>
                  <a:lnTo>
                    <a:pt x="37325" y="3975"/>
                  </a:lnTo>
                  <a:close/>
                </a:path>
                <a:path w="50165" h="8889">
                  <a:moveTo>
                    <a:pt x="38074" y="4368"/>
                  </a:moveTo>
                  <a:lnTo>
                    <a:pt x="37782" y="5168"/>
                  </a:lnTo>
                  <a:lnTo>
                    <a:pt x="37680" y="5346"/>
                  </a:lnTo>
                  <a:lnTo>
                    <a:pt x="37566" y="5727"/>
                  </a:lnTo>
                  <a:lnTo>
                    <a:pt x="37782" y="5346"/>
                  </a:lnTo>
                  <a:lnTo>
                    <a:pt x="38011" y="4749"/>
                  </a:lnTo>
                  <a:lnTo>
                    <a:pt x="38074" y="4368"/>
                  </a:lnTo>
                  <a:close/>
                </a:path>
                <a:path w="50165" h="8889">
                  <a:moveTo>
                    <a:pt x="38290" y="6438"/>
                  </a:moveTo>
                  <a:lnTo>
                    <a:pt x="38239" y="6299"/>
                  </a:lnTo>
                  <a:lnTo>
                    <a:pt x="37884" y="6578"/>
                  </a:lnTo>
                  <a:lnTo>
                    <a:pt x="37592" y="6921"/>
                  </a:lnTo>
                  <a:lnTo>
                    <a:pt x="37274" y="7289"/>
                  </a:lnTo>
                  <a:lnTo>
                    <a:pt x="37287" y="7442"/>
                  </a:lnTo>
                  <a:lnTo>
                    <a:pt x="37592" y="7112"/>
                  </a:lnTo>
                  <a:lnTo>
                    <a:pt x="37884" y="6756"/>
                  </a:lnTo>
                  <a:lnTo>
                    <a:pt x="38252" y="6477"/>
                  </a:lnTo>
                  <a:close/>
                </a:path>
                <a:path w="50165" h="8889">
                  <a:moveTo>
                    <a:pt x="38900" y="5321"/>
                  </a:moveTo>
                  <a:lnTo>
                    <a:pt x="38811" y="6159"/>
                  </a:lnTo>
                  <a:lnTo>
                    <a:pt x="38735" y="6464"/>
                  </a:lnTo>
                  <a:lnTo>
                    <a:pt x="38811" y="6337"/>
                  </a:lnTo>
                  <a:lnTo>
                    <a:pt x="38900" y="5321"/>
                  </a:lnTo>
                  <a:close/>
                </a:path>
                <a:path w="50165" h="8889">
                  <a:moveTo>
                    <a:pt x="39573" y="5588"/>
                  </a:moveTo>
                  <a:lnTo>
                    <a:pt x="39535" y="6438"/>
                  </a:lnTo>
                  <a:lnTo>
                    <a:pt x="38849" y="7162"/>
                  </a:lnTo>
                  <a:lnTo>
                    <a:pt x="38481" y="7607"/>
                  </a:lnTo>
                  <a:lnTo>
                    <a:pt x="39090" y="7035"/>
                  </a:lnTo>
                  <a:lnTo>
                    <a:pt x="39547" y="6565"/>
                  </a:lnTo>
                  <a:lnTo>
                    <a:pt x="39573" y="5588"/>
                  </a:lnTo>
                  <a:close/>
                </a:path>
                <a:path w="50165" h="8889">
                  <a:moveTo>
                    <a:pt x="41960" y="4152"/>
                  </a:moveTo>
                  <a:lnTo>
                    <a:pt x="41948" y="4343"/>
                  </a:lnTo>
                  <a:lnTo>
                    <a:pt x="41910" y="4546"/>
                  </a:lnTo>
                  <a:lnTo>
                    <a:pt x="41910" y="4724"/>
                  </a:lnTo>
                  <a:lnTo>
                    <a:pt x="41960" y="4572"/>
                  </a:lnTo>
                  <a:lnTo>
                    <a:pt x="41960" y="4152"/>
                  </a:lnTo>
                  <a:close/>
                </a:path>
                <a:path w="50165" h="8889">
                  <a:moveTo>
                    <a:pt x="42506" y="4191"/>
                  </a:moveTo>
                  <a:lnTo>
                    <a:pt x="42468" y="3670"/>
                  </a:lnTo>
                  <a:lnTo>
                    <a:pt x="42481" y="4178"/>
                  </a:lnTo>
                  <a:lnTo>
                    <a:pt x="42303" y="4572"/>
                  </a:lnTo>
                  <a:lnTo>
                    <a:pt x="42075" y="4902"/>
                  </a:lnTo>
                  <a:lnTo>
                    <a:pt x="42087" y="5054"/>
                  </a:lnTo>
                  <a:lnTo>
                    <a:pt x="42379" y="4660"/>
                  </a:lnTo>
                  <a:lnTo>
                    <a:pt x="42506" y="4191"/>
                  </a:lnTo>
                  <a:close/>
                </a:path>
                <a:path w="50165" h="8889">
                  <a:moveTo>
                    <a:pt x="42799" y="6908"/>
                  </a:moveTo>
                  <a:lnTo>
                    <a:pt x="42760" y="6756"/>
                  </a:lnTo>
                  <a:lnTo>
                    <a:pt x="42646" y="6896"/>
                  </a:lnTo>
                  <a:lnTo>
                    <a:pt x="42506" y="7175"/>
                  </a:lnTo>
                  <a:lnTo>
                    <a:pt x="42418" y="7366"/>
                  </a:lnTo>
                  <a:lnTo>
                    <a:pt x="42265" y="7442"/>
                  </a:lnTo>
                  <a:lnTo>
                    <a:pt x="42087" y="7505"/>
                  </a:lnTo>
                  <a:lnTo>
                    <a:pt x="42087" y="7696"/>
                  </a:lnTo>
                  <a:lnTo>
                    <a:pt x="42252" y="7632"/>
                  </a:lnTo>
                  <a:lnTo>
                    <a:pt x="42392" y="7569"/>
                  </a:lnTo>
                  <a:lnTo>
                    <a:pt x="42481" y="7404"/>
                  </a:lnTo>
                  <a:lnTo>
                    <a:pt x="42583" y="7251"/>
                  </a:lnTo>
                  <a:lnTo>
                    <a:pt x="42646" y="7099"/>
                  </a:lnTo>
                  <a:lnTo>
                    <a:pt x="42760" y="6946"/>
                  </a:lnTo>
                  <a:close/>
                </a:path>
                <a:path w="50165" h="8889">
                  <a:moveTo>
                    <a:pt x="43319" y="6705"/>
                  </a:moveTo>
                  <a:lnTo>
                    <a:pt x="43294" y="7188"/>
                  </a:lnTo>
                  <a:lnTo>
                    <a:pt x="43040" y="7454"/>
                  </a:lnTo>
                  <a:lnTo>
                    <a:pt x="42824" y="7772"/>
                  </a:lnTo>
                  <a:lnTo>
                    <a:pt x="43192" y="7454"/>
                  </a:lnTo>
                  <a:lnTo>
                    <a:pt x="43319" y="7188"/>
                  </a:lnTo>
                  <a:lnTo>
                    <a:pt x="43319" y="6705"/>
                  </a:lnTo>
                  <a:close/>
                </a:path>
                <a:path w="50165" h="8889">
                  <a:moveTo>
                    <a:pt x="43345" y="4279"/>
                  </a:moveTo>
                  <a:lnTo>
                    <a:pt x="42735" y="5308"/>
                  </a:lnTo>
                  <a:lnTo>
                    <a:pt x="42570" y="5689"/>
                  </a:lnTo>
                  <a:lnTo>
                    <a:pt x="42913" y="5130"/>
                  </a:lnTo>
                  <a:lnTo>
                    <a:pt x="43345" y="4279"/>
                  </a:lnTo>
                  <a:close/>
                </a:path>
                <a:path w="50165" h="8889">
                  <a:moveTo>
                    <a:pt x="43878" y="6985"/>
                  </a:moveTo>
                  <a:lnTo>
                    <a:pt x="43853" y="7581"/>
                  </a:lnTo>
                  <a:lnTo>
                    <a:pt x="43421" y="7950"/>
                  </a:lnTo>
                  <a:lnTo>
                    <a:pt x="43091" y="8305"/>
                  </a:lnTo>
                  <a:lnTo>
                    <a:pt x="43865" y="7696"/>
                  </a:lnTo>
                  <a:lnTo>
                    <a:pt x="43878" y="6985"/>
                  </a:lnTo>
                  <a:close/>
                </a:path>
                <a:path w="50165" h="8889">
                  <a:moveTo>
                    <a:pt x="43967" y="4724"/>
                  </a:moveTo>
                  <a:lnTo>
                    <a:pt x="43891" y="5080"/>
                  </a:lnTo>
                  <a:lnTo>
                    <a:pt x="43751" y="5499"/>
                  </a:lnTo>
                  <a:lnTo>
                    <a:pt x="43522" y="5905"/>
                  </a:lnTo>
                  <a:lnTo>
                    <a:pt x="43548" y="6057"/>
                  </a:lnTo>
                  <a:lnTo>
                    <a:pt x="43751" y="5664"/>
                  </a:lnTo>
                  <a:lnTo>
                    <a:pt x="43916" y="5219"/>
                  </a:lnTo>
                  <a:lnTo>
                    <a:pt x="43967" y="4762"/>
                  </a:lnTo>
                  <a:close/>
                </a:path>
                <a:path w="50165" h="8889">
                  <a:moveTo>
                    <a:pt x="44881" y="5067"/>
                  </a:moveTo>
                  <a:lnTo>
                    <a:pt x="43929" y="6680"/>
                  </a:lnTo>
                  <a:lnTo>
                    <a:pt x="43967" y="6819"/>
                  </a:lnTo>
                  <a:lnTo>
                    <a:pt x="44881" y="5067"/>
                  </a:lnTo>
                  <a:close/>
                </a:path>
                <a:path w="50165" h="8889">
                  <a:moveTo>
                    <a:pt x="45389" y="5943"/>
                  </a:moveTo>
                  <a:lnTo>
                    <a:pt x="45123" y="6324"/>
                  </a:lnTo>
                  <a:lnTo>
                    <a:pt x="44856" y="6819"/>
                  </a:lnTo>
                  <a:lnTo>
                    <a:pt x="44488" y="7327"/>
                  </a:lnTo>
                  <a:lnTo>
                    <a:pt x="44513" y="7467"/>
                  </a:lnTo>
                  <a:lnTo>
                    <a:pt x="44856" y="7010"/>
                  </a:lnTo>
                  <a:lnTo>
                    <a:pt x="45389" y="5943"/>
                  </a:lnTo>
                  <a:close/>
                </a:path>
                <a:path w="50165" h="8889">
                  <a:moveTo>
                    <a:pt x="46177" y="6642"/>
                  </a:moveTo>
                  <a:lnTo>
                    <a:pt x="45707" y="6997"/>
                  </a:lnTo>
                  <a:lnTo>
                    <a:pt x="45402" y="7594"/>
                  </a:lnTo>
                  <a:lnTo>
                    <a:pt x="44907" y="8026"/>
                  </a:lnTo>
                  <a:lnTo>
                    <a:pt x="44907" y="8216"/>
                  </a:lnTo>
                  <a:lnTo>
                    <a:pt x="45402" y="7785"/>
                  </a:lnTo>
                  <a:lnTo>
                    <a:pt x="45707" y="7175"/>
                  </a:lnTo>
                  <a:lnTo>
                    <a:pt x="46177" y="6642"/>
                  </a:lnTo>
                  <a:close/>
                </a:path>
                <a:path w="50165" h="8889">
                  <a:moveTo>
                    <a:pt x="48628" y="4673"/>
                  </a:moveTo>
                  <a:lnTo>
                    <a:pt x="48615" y="4495"/>
                  </a:lnTo>
                  <a:lnTo>
                    <a:pt x="48526" y="5270"/>
                  </a:lnTo>
                  <a:lnTo>
                    <a:pt x="47942" y="5765"/>
                  </a:lnTo>
                  <a:lnTo>
                    <a:pt x="47764" y="6007"/>
                  </a:lnTo>
                  <a:lnTo>
                    <a:pt x="47955" y="5613"/>
                  </a:lnTo>
                  <a:lnTo>
                    <a:pt x="48044" y="5270"/>
                  </a:lnTo>
                  <a:lnTo>
                    <a:pt x="47879" y="5613"/>
                  </a:lnTo>
                  <a:lnTo>
                    <a:pt x="47599" y="6134"/>
                  </a:lnTo>
                  <a:lnTo>
                    <a:pt x="47548" y="6286"/>
                  </a:lnTo>
                  <a:lnTo>
                    <a:pt x="47498" y="6477"/>
                  </a:lnTo>
                  <a:lnTo>
                    <a:pt x="47955" y="5930"/>
                  </a:lnTo>
                  <a:lnTo>
                    <a:pt x="48539" y="5435"/>
                  </a:lnTo>
                  <a:lnTo>
                    <a:pt x="48628" y="4711"/>
                  </a:lnTo>
                  <a:close/>
                </a:path>
                <a:path w="50165" h="8889">
                  <a:moveTo>
                    <a:pt x="49530" y="4965"/>
                  </a:moveTo>
                  <a:lnTo>
                    <a:pt x="49377" y="5372"/>
                  </a:lnTo>
                  <a:lnTo>
                    <a:pt x="49149" y="5791"/>
                  </a:lnTo>
                  <a:lnTo>
                    <a:pt x="48971" y="5969"/>
                  </a:lnTo>
                  <a:lnTo>
                    <a:pt x="48844" y="6273"/>
                  </a:lnTo>
                  <a:lnTo>
                    <a:pt x="49149" y="5969"/>
                  </a:lnTo>
                  <a:lnTo>
                    <a:pt x="49377" y="5549"/>
                  </a:lnTo>
                  <a:lnTo>
                    <a:pt x="49453" y="5372"/>
                  </a:lnTo>
                  <a:lnTo>
                    <a:pt x="49530" y="4965"/>
                  </a:lnTo>
                  <a:close/>
                </a:path>
                <a:path w="50165" h="8889">
                  <a:moveTo>
                    <a:pt x="50165" y="4965"/>
                  </a:moveTo>
                  <a:lnTo>
                    <a:pt x="49961" y="5473"/>
                  </a:lnTo>
                  <a:lnTo>
                    <a:pt x="49250" y="6464"/>
                  </a:lnTo>
                  <a:lnTo>
                    <a:pt x="49974" y="5651"/>
                  </a:lnTo>
                  <a:lnTo>
                    <a:pt x="50050" y="5473"/>
                  </a:lnTo>
                  <a:lnTo>
                    <a:pt x="50165" y="4965"/>
                  </a:lnTo>
                  <a:close/>
                </a:path>
              </a:pathLst>
            </a:custGeom>
            <a:solidFill>
              <a:srgbClr val="8DA8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662140" y="4710061"/>
              <a:ext cx="52705" cy="8890"/>
            </a:xfrm>
            <a:custGeom>
              <a:avLst/>
              <a:gdLst/>
              <a:ahLst/>
              <a:cxnLst/>
              <a:rect l="l" t="t" r="r" b="b"/>
              <a:pathLst>
                <a:path w="52704" h="8889">
                  <a:moveTo>
                    <a:pt x="1397" y="127"/>
                  </a:moveTo>
                  <a:lnTo>
                    <a:pt x="1333" y="0"/>
                  </a:lnTo>
                  <a:lnTo>
                    <a:pt x="977" y="406"/>
                  </a:lnTo>
                  <a:lnTo>
                    <a:pt x="546" y="787"/>
                  </a:lnTo>
                  <a:lnTo>
                    <a:pt x="0" y="1079"/>
                  </a:lnTo>
                  <a:lnTo>
                    <a:pt x="50" y="1244"/>
                  </a:lnTo>
                  <a:lnTo>
                    <a:pt x="546" y="977"/>
                  </a:lnTo>
                  <a:lnTo>
                    <a:pt x="977" y="596"/>
                  </a:lnTo>
                  <a:lnTo>
                    <a:pt x="1397" y="127"/>
                  </a:lnTo>
                  <a:close/>
                </a:path>
                <a:path w="52704" h="8889">
                  <a:moveTo>
                    <a:pt x="3962" y="406"/>
                  </a:moveTo>
                  <a:lnTo>
                    <a:pt x="3911" y="254"/>
                  </a:lnTo>
                  <a:lnTo>
                    <a:pt x="3378" y="622"/>
                  </a:lnTo>
                  <a:lnTo>
                    <a:pt x="2806" y="952"/>
                  </a:lnTo>
                  <a:lnTo>
                    <a:pt x="2222" y="1244"/>
                  </a:lnTo>
                  <a:lnTo>
                    <a:pt x="2235" y="1422"/>
                  </a:lnTo>
                  <a:lnTo>
                    <a:pt x="2806" y="1130"/>
                  </a:lnTo>
                  <a:lnTo>
                    <a:pt x="3378" y="812"/>
                  </a:lnTo>
                  <a:lnTo>
                    <a:pt x="3962" y="406"/>
                  </a:lnTo>
                  <a:close/>
                </a:path>
                <a:path w="52704" h="8889">
                  <a:moveTo>
                    <a:pt x="22631" y="4000"/>
                  </a:moveTo>
                  <a:lnTo>
                    <a:pt x="22186" y="4584"/>
                  </a:lnTo>
                  <a:lnTo>
                    <a:pt x="21805" y="4978"/>
                  </a:lnTo>
                  <a:lnTo>
                    <a:pt x="21856" y="5118"/>
                  </a:lnTo>
                  <a:lnTo>
                    <a:pt x="22352" y="4584"/>
                  </a:lnTo>
                  <a:lnTo>
                    <a:pt x="22631" y="4000"/>
                  </a:lnTo>
                  <a:close/>
                </a:path>
                <a:path w="52704" h="8889">
                  <a:moveTo>
                    <a:pt x="39725" y="1866"/>
                  </a:moveTo>
                  <a:lnTo>
                    <a:pt x="39471" y="2133"/>
                  </a:lnTo>
                  <a:lnTo>
                    <a:pt x="39065" y="2324"/>
                  </a:lnTo>
                  <a:lnTo>
                    <a:pt x="38646" y="2476"/>
                  </a:lnTo>
                  <a:lnTo>
                    <a:pt x="38646" y="2654"/>
                  </a:lnTo>
                  <a:lnTo>
                    <a:pt x="39065" y="2514"/>
                  </a:lnTo>
                  <a:lnTo>
                    <a:pt x="39471" y="2324"/>
                  </a:lnTo>
                  <a:lnTo>
                    <a:pt x="39700" y="1905"/>
                  </a:lnTo>
                  <a:close/>
                </a:path>
                <a:path w="52704" h="8889">
                  <a:moveTo>
                    <a:pt x="49834" y="7302"/>
                  </a:moveTo>
                  <a:lnTo>
                    <a:pt x="49796" y="7124"/>
                  </a:lnTo>
                  <a:lnTo>
                    <a:pt x="49174" y="7353"/>
                  </a:lnTo>
                  <a:lnTo>
                    <a:pt x="48920" y="7543"/>
                  </a:lnTo>
                  <a:lnTo>
                    <a:pt x="48907" y="7747"/>
                  </a:lnTo>
                  <a:lnTo>
                    <a:pt x="49174" y="7543"/>
                  </a:lnTo>
                  <a:lnTo>
                    <a:pt x="49834" y="7302"/>
                  </a:lnTo>
                  <a:close/>
                </a:path>
                <a:path w="52704" h="8889">
                  <a:moveTo>
                    <a:pt x="50888" y="5105"/>
                  </a:moveTo>
                  <a:lnTo>
                    <a:pt x="50685" y="5613"/>
                  </a:lnTo>
                  <a:lnTo>
                    <a:pt x="49974" y="6604"/>
                  </a:lnTo>
                  <a:lnTo>
                    <a:pt x="50698" y="5791"/>
                  </a:lnTo>
                  <a:lnTo>
                    <a:pt x="50774" y="5613"/>
                  </a:lnTo>
                  <a:lnTo>
                    <a:pt x="50888" y="5105"/>
                  </a:lnTo>
                  <a:close/>
                </a:path>
                <a:path w="52704" h="8889">
                  <a:moveTo>
                    <a:pt x="51587" y="7302"/>
                  </a:moveTo>
                  <a:lnTo>
                    <a:pt x="51549" y="7162"/>
                  </a:lnTo>
                  <a:lnTo>
                    <a:pt x="51142" y="7708"/>
                  </a:lnTo>
                  <a:lnTo>
                    <a:pt x="49898" y="8318"/>
                  </a:lnTo>
                  <a:lnTo>
                    <a:pt x="49936" y="8483"/>
                  </a:lnTo>
                  <a:lnTo>
                    <a:pt x="50533" y="8204"/>
                  </a:lnTo>
                  <a:lnTo>
                    <a:pt x="51142" y="7886"/>
                  </a:lnTo>
                  <a:lnTo>
                    <a:pt x="51587" y="7302"/>
                  </a:lnTo>
                  <a:close/>
                </a:path>
                <a:path w="52704" h="8889">
                  <a:moveTo>
                    <a:pt x="51879" y="5257"/>
                  </a:moveTo>
                  <a:lnTo>
                    <a:pt x="51460" y="5600"/>
                  </a:lnTo>
                  <a:lnTo>
                    <a:pt x="51104" y="6096"/>
                  </a:lnTo>
                  <a:lnTo>
                    <a:pt x="50622" y="6553"/>
                  </a:lnTo>
                  <a:lnTo>
                    <a:pt x="50685" y="6680"/>
                  </a:lnTo>
                  <a:lnTo>
                    <a:pt x="51104" y="6286"/>
                  </a:lnTo>
                  <a:lnTo>
                    <a:pt x="51460" y="5791"/>
                  </a:lnTo>
                  <a:lnTo>
                    <a:pt x="51879" y="5257"/>
                  </a:lnTo>
                  <a:close/>
                </a:path>
                <a:path w="52704" h="8889">
                  <a:moveTo>
                    <a:pt x="52438" y="7188"/>
                  </a:moveTo>
                  <a:lnTo>
                    <a:pt x="52209" y="7581"/>
                  </a:lnTo>
                  <a:lnTo>
                    <a:pt x="51358" y="8102"/>
                  </a:lnTo>
                  <a:lnTo>
                    <a:pt x="51384" y="8267"/>
                  </a:lnTo>
                  <a:lnTo>
                    <a:pt x="52209" y="7759"/>
                  </a:lnTo>
                  <a:lnTo>
                    <a:pt x="52311" y="7581"/>
                  </a:lnTo>
                  <a:lnTo>
                    <a:pt x="52438" y="7188"/>
                  </a:lnTo>
                  <a:close/>
                </a:path>
                <a:path w="52704" h="8889">
                  <a:moveTo>
                    <a:pt x="52438" y="5334"/>
                  </a:moveTo>
                  <a:lnTo>
                    <a:pt x="52349" y="5664"/>
                  </a:lnTo>
                  <a:lnTo>
                    <a:pt x="52184" y="6007"/>
                  </a:lnTo>
                  <a:lnTo>
                    <a:pt x="52070" y="6197"/>
                  </a:lnTo>
                  <a:lnTo>
                    <a:pt x="51993" y="6502"/>
                  </a:lnTo>
                  <a:lnTo>
                    <a:pt x="52184" y="6197"/>
                  </a:lnTo>
                  <a:lnTo>
                    <a:pt x="52349" y="5854"/>
                  </a:lnTo>
                  <a:lnTo>
                    <a:pt x="52438" y="5334"/>
                  </a:lnTo>
                  <a:close/>
                </a:path>
              </a:pathLst>
            </a:custGeom>
            <a:solidFill>
              <a:srgbClr val="8DA8C7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8" name="object 1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64642" y="4710493"/>
              <a:ext cx="48386" cy="45326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6660235" y="4710493"/>
              <a:ext cx="53340" cy="45085"/>
            </a:xfrm>
            <a:custGeom>
              <a:avLst/>
              <a:gdLst/>
              <a:ahLst/>
              <a:cxnLst/>
              <a:rect l="l" t="t" r="r" b="b"/>
              <a:pathLst>
                <a:path w="53340" h="45085">
                  <a:moveTo>
                    <a:pt x="787" y="1739"/>
                  </a:moveTo>
                  <a:lnTo>
                    <a:pt x="596" y="2070"/>
                  </a:lnTo>
                  <a:lnTo>
                    <a:pt x="0" y="2679"/>
                  </a:lnTo>
                  <a:lnTo>
                    <a:pt x="596" y="2247"/>
                  </a:lnTo>
                  <a:lnTo>
                    <a:pt x="698" y="2070"/>
                  </a:lnTo>
                  <a:lnTo>
                    <a:pt x="787" y="1739"/>
                  </a:lnTo>
                  <a:close/>
                </a:path>
                <a:path w="53340" h="45085">
                  <a:moveTo>
                    <a:pt x="1168" y="2133"/>
                  </a:moveTo>
                  <a:lnTo>
                    <a:pt x="990" y="2400"/>
                  </a:lnTo>
                  <a:lnTo>
                    <a:pt x="838" y="2692"/>
                  </a:lnTo>
                  <a:lnTo>
                    <a:pt x="723" y="3149"/>
                  </a:lnTo>
                  <a:lnTo>
                    <a:pt x="1003" y="2578"/>
                  </a:lnTo>
                  <a:lnTo>
                    <a:pt x="1117" y="2400"/>
                  </a:lnTo>
                  <a:lnTo>
                    <a:pt x="1168" y="2133"/>
                  </a:lnTo>
                  <a:close/>
                </a:path>
                <a:path w="53340" h="45085">
                  <a:moveTo>
                    <a:pt x="8470" y="20345"/>
                  </a:moveTo>
                  <a:lnTo>
                    <a:pt x="8382" y="20193"/>
                  </a:lnTo>
                  <a:lnTo>
                    <a:pt x="8470" y="20345"/>
                  </a:lnTo>
                  <a:close/>
                </a:path>
                <a:path w="53340" h="45085">
                  <a:moveTo>
                    <a:pt x="8915" y="20193"/>
                  </a:moveTo>
                  <a:lnTo>
                    <a:pt x="8318" y="20066"/>
                  </a:lnTo>
                  <a:lnTo>
                    <a:pt x="8382" y="20193"/>
                  </a:lnTo>
                  <a:lnTo>
                    <a:pt x="8915" y="20193"/>
                  </a:lnTo>
                  <a:close/>
                </a:path>
                <a:path w="53340" h="45085">
                  <a:moveTo>
                    <a:pt x="8978" y="4622"/>
                  </a:moveTo>
                  <a:lnTo>
                    <a:pt x="8534" y="4826"/>
                  </a:lnTo>
                  <a:lnTo>
                    <a:pt x="8953" y="5181"/>
                  </a:lnTo>
                  <a:lnTo>
                    <a:pt x="8978" y="4622"/>
                  </a:lnTo>
                  <a:close/>
                </a:path>
                <a:path w="53340" h="45085">
                  <a:moveTo>
                    <a:pt x="9563" y="5715"/>
                  </a:moveTo>
                  <a:lnTo>
                    <a:pt x="8953" y="5181"/>
                  </a:lnTo>
                  <a:lnTo>
                    <a:pt x="8940" y="5461"/>
                  </a:lnTo>
                  <a:lnTo>
                    <a:pt x="9563" y="5715"/>
                  </a:lnTo>
                  <a:close/>
                </a:path>
                <a:path w="53340" h="45085">
                  <a:moveTo>
                    <a:pt x="9906" y="5892"/>
                  </a:moveTo>
                  <a:lnTo>
                    <a:pt x="9563" y="5715"/>
                  </a:lnTo>
                  <a:lnTo>
                    <a:pt x="9702" y="5842"/>
                  </a:lnTo>
                  <a:lnTo>
                    <a:pt x="9906" y="5892"/>
                  </a:lnTo>
                  <a:close/>
                </a:path>
                <a:path w="53340" h="45085">
                  <a:moveTo>
                    <a:pt x="9918" y="7696"/>
                  </a:moveTo>
                  <a:lnTo>
                    <a:pt x="9410" y="7747"/>
                  </a:lnTo>
                  <a:lnTo>
                    <a:pt x="9804" y="8102"/>
                  </a:lnTo>
                  <a:lnTo>
                    <a:pt x="9779" y="7747"/>
                  </a:lnTo>
                  <a:lnTo>
                    <a:pt x="9918" y="7696"/>
                  </a:lnTo>
                  <a:close/>
                </a:path>
                <a:path w="53340" h="45085">
                  <a:moveTo>
                    <a:pt x="10490" y="6883"/>
                  </a:moveTo>
                  <a:lnTo>
                    <a:pt x="10299" y="6731"/>
                  </a:lnTo>
                  <a:lnTo>
                    <a:pt x="9017" y="5842"/>
                  </a:lnTo>
                  <a:lnTo>
                    <a:pt x="8445" y="5588"/>
                  </a:lnTo>
                  <a:lnTo>
                    <a:pt x="8140" y="5334"/>
                  </a:lnTo>
                  <a:lnTo>
                    <a:pt x="8559" y="5842"/>
                  </a:lnTo>
                  <a:lnTo>
                    <a:pt x="8851" y="5842"/>
                  </a:lnTo>
                  <a:lnTo>
                    <a:pt x="9779" y="6477"/>
                  </a:lnTo>
                  <a:lnTo>
                    <a:pt x="10490" y="6883"/>
                  </a:lnTo>
                  <a:close/>
                </a:path>
                <a:path w="53340" h="45085">
                  <a:moveTo>
                    <a:pt x="10769" y="7188"/>
                  </a:moveTo>
                  <a:lnTo>
                    <a:pt x="10502" y="7493"/>
                  </a:lnTo>
                  <a:lnTo>
                    <a:pt x="9918" y="7696"/>
                  </a:lnTo>
                  <a:lnTo>
                    <a:pt x="10769" y="7620"/>
                  </a:lnTo>
                  <a:lnTo>
                    <a:pt x="10769" y="7188"/>
                  </a:lnTo>
                  <a:close/>
                </a:path>
                <a:path w="53340" h="45085">
                  <a:moveTo>
                    <a:pt x="10845" y="7112"/>
                  </a:moveTo>
                  <a:lnTo>
                    <a:pt x="10490" y="6883"/>
                  </a:lnTo>
                  <a:lnTo>
                    <a:pt x="10769" y="7112"/>
                  </a:lnTo>
                  <a:close/>
                </a:path>
                <a:path w="53340" h="45085">
                  <a:moveTo>
                    <a:pt x="11455" y="16764"/>
                  </a:moveTo>
                  <a:lnTo>
                    <a:pt x="11023" y="16687"/>
                  </a:lnTo>
                  <a:lnTo>
                    <a:pt x="11303" y="16764"/>
                  </a:lnTo>
                  <a:lnTo>
                    <a:pt x="11455" y="16764"/>
                  </a:lnTo>
                  <a:close/>
                </a:path>
                <a:path w="53340" h="45085">
                  <a:moveTo>
                    <a:pt x="11734" y="21640"/>
                  </a:moveTo>
                  <a:lnTo>
                    <a:pt x="11188" y="21336"/>
                  </a:lnTo>
                  <a:lnTo>
                    <a:pt x="10617" y="21209"/>
                  </a:lnTo>
                  <a:lnTo>
                    <a:pt x="9791" y="20955"/>
                  </a:lnTo>
                  <a:lnTo>
                    <a:pt x="9474" y="20955"/>
                  </a:lnTo>
                  <a:lnTo>
                    <a:pt x="8521" y="20701"/>
                  </a:lnTo>
                  <a:lnTo>
                    <a:pt x="8343" y="20624"/>
                  </a:lnTo>
                  <a:lnTo>
                    <a:pt x="8686" y="20701"/>
                  </a:lnTo>
                  <a:lnTo>
                    <a:pt x="8686" y="20574"/>
                  </a:lnTo>
                  <a:lnTo>
                    <a:pt x="8686" y="20447"/>
                  </a:lnTo>
                  <a:lnTo>
                    <a:pt x="8559" y="20447"/>
                  </a:lnTo>
                  <a:lnTo>
                    <a:pt x="8674" y="20574"/>
                  </a:lnTo>
                  <a:lnTo>
                    <a:pt x="8407" y="20574"/>
                  </a:lnTo>
                  <a:lnTo>
                    <a:pt x="8026" y="20447"/>
                  </a:lnTo>
                  <a:lnTo>
                    <a:pt x="7886" y="20447"/>
                  </a:lnTo>
                  <a:lnTo>
                    <a:pt x="7264" y="20320"/>
                  </a:lnTo>
                  <a:lnTo>
                    <a:pt x="7251" y="20447"/>
                  </a:lnTo>
                  <a:lnTo>
                    <a:pt x="7950" y="20574"/>
                  </a:lnTo>
                  <a:lnTo>
                    <a:pt x="8648" y="20955"/>
                  </a:lnTo>
                  <a:lnTo>
                    <a:pt x="10071" y="21082"/>
                  </a:lnTo>
                  <a:lnTo>
                    <a:pt x="10756" y="21336"/>
                  </a:lnTo>
                  <a:lnTo>
                    <a:pt x="11734" y="21640"/>
                  </a:lnTo>
                  <a:close/>
                </a:path>
                <a:path w="53340" h="45085">
                  <a:moveTo>
                    <a:pt x="12141" y="24295"/>
                  </a:moveTo>
                  <a:lnTo>
                    <a:pt x="11938" y="24257"/>
                  </a:lnTo>
                  <a:lnTo>
                    <a:pt x="12141" y="24295"/>
                  </a:lnTo>
                  <a:close/>
                </a:path>
                <a:path w="53340" h="45085">
                  <a:moveTo>
                    <a:pt x="12166" y="2921"/>
                  </a:moveTo>
                  <a:lnTo>
                    <a:pt x="11087" y="3556"/>
                  </a:lnTo>
                  <a:lnTo>
                    <a:pt x="10464" y="3810"/>
                  </a:lnTo>
                  <a:lnTo>
                    <a:pt x="8978" y="4572"/>
                  </a:lnTo>
                  <a:lnTo>
                    <a:pt x="11087" y="3683"/>
                  </a:lnTo>
                  <a:lnTo>
                    <a:pt x="12166" y="2921"/>
                  </a:lnTo>
                  <a:close/>
                </a:path>
                <a:path w="53340" h="45085">
                  <a:moveTo>
                    <a:pt x="12293" y="21882"/>
                  </a:moveTo>
                  <a:lnTo>
                    <a:pt x="11963" y="21717"/>
                  </a:lnTo>
                  <a:lnTo>
                    <a:pt x="11734" y="21640"/>
                  </a:lnTo>
                  <a:lnTo>
                    <a:pt x="12090" y="21844"/>
                  </a:lnTo>
                  <a:lnTo>
                    <a:pt x="12293" y="21882"/>
                  </a:lnTo>
                  <a:close/>
                </a:path>
                <a:path w="53340" h="45085">
                  <a:moveTo>
                    <a:pt x="12306" y="7531"/>
                  </a:moveTo>
                  <a:lnTo>
                    <a:pt x="11150" y="7620"/>
                  </a:lnTo>
                  <a:lnTo>
                    <a:pt x="11087" y="7975"/>
                  </a:lnTo>
                  <a:lnTo>
                    <a:pt x="11798" y="7747"/>
                  </a:lnTo>
                  <a:lnTo>
                    <a:pt x="12293" y="7620"/>
                  </a:lnTo>
                  <a:close/>
                </a:path>
                <a:path w="53340" h="45085">
                  <a:moveTo>
                    <a:pt x="12357" y="38747"/>
                  </a:moveTo>
                  <a:lnTo>
                    <a:pt x="9855" y="36017"/>
                  </a:lnTo>
                  <a:lnTo>
                    <a:pt x="10922" y="37338"/>
                  </a:lnTo>
                  <a:lnTo>
                    <a:pt x="12357" y="38747"/>
                  </a:lnTo>
                  <a:close/>
                </a:path>
                <a:path w="53340" h="45085">
                  <a:moveTo>
                    <a:pt x="12433" y="6858"/>
                  </a:moveTo>
                  <a:lnTo>
                    <a:pt x="11569" y="6604"/>
                  </a:lnTo>
                  <a:lnTo>
                    <a:pt x="10566" y="6096"/>
                  </a:lnTo>
                  <a:lnTo>
                    <a:pt x="9906" y="5892"/>
                  </a:lnTo>
                  <a:lnTo>
                    <a:pt x="10515" y="6223"/>
                  </a:lnTo>
                  <a:lnTo>
                    <a:pt x="11239" y="6477"/>
                  </a:lnTo>
                  <a:lnTo>
                    <a:pt x="12382" y="7137"/>
                  </a:lnTo>
                  <a:lnTo>
                    <a:pt x="12433" y="6858"/>
                  </a:lnTo>
                  <a:close/>
                </a:path>
                <a:path w="53340" h="45085">
                  <a:moveTo>
                    <a:pt x="12560" y="24841"/>
                  </a:moveTo>
                  <a:lnTo>
                    <a:pt x="11709" y="25273"/>
                  </a:lnTo>
                  <a:lnTo>
                    <a:pt x="10236" y="25527"/>
                  </a:lnTo>
                  <a:lnTo>
                    <a:pt x="9512" y="25781"/>
                  </a:lnTo>
                  <a:lnTo>
                    <a:pt x="8991" y="25908"/>
                  </a:lnTo>
                  <a:lnTo>
                    <a:pt x="8572" y="26289"/>
                  </a:lnTo>
                  <a:lnTo>
                    <a:pt x="6350" y="26797"/>
                  </a:lnTo>
                  <a:lnTo>
                    <a:pt x="5054" y="27051"/>
                  </a:lnTo>
                  <a:lnTo>
                    <a:pt x="4394" y="27051"/>
                  </a:lnTo>
                  <a:lnTo>
                    <a:pt x="4432" y="27292"/>
                  </a:lnTo>
                  <a:lnTo>
                    <a:pt x="5473" y="30607"/>
                  </a:lnTo>
                  <a:lnTo>
                    <a:pt x="7683" y="33655"/>
                  </a:lnTo>
                  <a:lnTo>
                    <a:pt x="9855" y="36017"/>
                  </a:lnTo>
                  <a:lnTo>
                    <a:pt x="6819" y="32258"/>
                  </a:lnTo>
                  <a:lnTo>
                    <a:pt x="5613" y="30099"/>
                  </a:lnTo>
                  <a:lnTo>
                    <a:pt x="4445" y="27178"/>
                  </a:lnTo>
                  <a:lnTo>
                    <a:pt x="5651" y="27051"/>
                  </a:lnTo>
                  <a:lnTo>
                    <a:pt x="8064" y="26543"/>
                  </a:lnTo>
                  <a:lnTo>
                    <a:pt x="8483" y="26416"/>
                  </a:lnTo>
                  <a:lnTo>
                    <a:pt x="9283" y="25908"/>
                  </a:lnTo>
                  <a:lnTo>
                    <a:pt x="10807" y="25527"/>
                  </a:lnTo>
                  <a:lnTo>
                    <a:pt x="11531" y="25400"/>
                  </a:lnTo>
                  <a:lnTo>
                    <a:pt x="12369" y="25019"/>
                  </a:lnTo>
                  <a:lnTo>
                    <a:pt x="12560" y="24892"/>
                  </a:lnTo>
                  <a:close/>
                </a:path>
                <a:path w="53340" h="45085">
                  <a:moveTo>
                    <a:pt x="12560" y="24384"/>
                  </a:moveTo>
                  <a:lnTo>
                    <a:pt x="12141" y="24295"/>
                  </a:lnTo>
                  <a:lnTo>
                    <a:pt x="12560" y="24650"/>
                  </a:lnTo>
                  <a:lnTo>
                    <a:pt x="12560" y="24384"/>
                  </a:lnTo>
                  <a:close/>
                </a:path>
                <a:path w="53340" h="45085">
                  <a:moveTo>
                    <a:pt x="12712" y="24765"/>
                  </a:moveTo>
                  <a:lnTo>
                    <a:pt x="12560" y="24650"/>
                  </a:lnTo>
                  <a:lnTo>
                    <a:pt x="12560" y="24841"/>
                  </a:lnTo>
                  <a:lnTo>
                    <a:pt x="12712" y="24765"/>
                  </a:lnTo>
                  <a:close/>
                </a:path>
                <a:path w="53340" h="45085">
                  <a:moveTo>
                    <a:pt x="12979" y="7493"/>
                  </a:moveTo>
                  <a:lnTo>
                    <a:pt x="12382" y="7137"/>
                  </a:lnTo>
                  <a:lnTo>
                    <a:pt x="12306" y="7531"/>
                  </a:lnTo>
                  <a:lnTo>
                    <a:pt x="12979" y="7493"/>
                  </a:lnTo>
                  <a:close/>
                </a:path>
                <a:path w="53340" h="45085">
                  <a:moveTo>
                    <a:pt x="13042" y="10363"/>
                  </a:moveTo>
                  <a:lnTo>
                    <a:pt x="12763" y="10414"/>
                  </a:lnTo>
                  <a:lnTo>
                    <a:pt x="12750" y="10617"/>
                  </a:lnTo>
                  <a:lnTo>
                    <a:pt x="12992" y="10414"/>
                  </a:lnTo>
                  <a:close/>
                </a:path>
                <a:path w="53340" h="45085">
                  <a:moveTo>
                    <a:pt x="13157" y="11226"/>
                  </a:moveTo>
                  <a:lnTo>
                    <a:pt x="12865" y="10922"/>
                  </a:lnTo>
                  <a:lnTo>
                    <a:pt x="12750" y="10617"/>
                  </a:lnTo>
                  <a:lnTo>
                    <a:pt x="12560" y="10795"/>
                  </a:lnTo>
                  <a:lnTo>
                    <a:pt x="13157" y="11226"/>
                  </a:lnTo>
                  <a:close/>
                </a:path>
                <a:path w="53340" h="45085">
                  <a:moveTo>
                    <a:pt x="13220" y="10287"/>
                  </a:moveTo>
                  <a:lnTo>
                    <a:pt x="13042" y="10363"/>
                  </a:lnTo>
                  <a:lnTo>
                    <a:pt x="13220" y="10287"/>
                  </a:lnTo>
                  <a:close/>
                </a:path>
                <a:path w="53340" h="45085">
                  <a:moveTo>
                    <a:pt x="13271" y="19685"/>
                  </a:moveTo>
                  <a:lnTo>
                    <a:pt x="13271" y="19812"/>
                  </a:lnTo>
                  <a:lnTo>
                    <a:pt x="13271" y="19685"/>
                  </a:lnTo>
                  <a:close/>
                </a:path>
                <a:path w="53340" h="45085">
                  <a:moveTo>
                    <a:pt x="13296" y="20193"/>
                  </a:moveTo>
                  <a:lnTo>
                    <a:pt x="12484" y="20066"/>
                  </a:lnTo>
                  <a:lnTo>
                    <a:pt x="12293" y="19939"/>
                  </a:lnTo>
                  <a:lnTo>
                    <a:pt x="12103" y="19812"/>
                  </a:lnTo>
                  <a:lnTo>
                    <a:pt x="11455" y="20066"/>
                  </a:lnTo>
                  <a:lnTo>
                    <a:pt x="9550" y="20193"/>
                  </a:lnTo>
                  <a:lnTo>
                    <a:pt x="11531" y="20193"/>
                  </a:lnTo>
                  <a:lnTo>
                    <a:pt x="12103" y="19939"/>
                  </a:lnTo>
                  <a:lnTo>
                    <a:pt x="13296" y="20574"/>
                  </a:lnTo>
                  <a:lnTo>
                    <a:pt x="13296" y="20193"/>
                  </a:lnTo>
                  <a:close/>
                </a:path>
                <a:path w="53340" h="45085">
                  <a:moveTo>
                    <a:pt x="13627" y="8585"/>
                  </a:moveTo>
                  <a:lnTo>
                    <a:pt x="11303" y="8102"/>
                  </a:lnTo>
                  <a:lnTo>
                    <a:pt x="11074" y="8013"/>
                  </a:lnTo>
                  <a:lnTo>
                    <a:pt x="12560" y="8509"/>
                  </a:lnTo>
                  <a:lnTo>
                    <a:pt x="13627" y="8585"/>
                  </a:lnTo>
                  <a:close/>
                </a:path>
                <a:path w="53340" h="45085">
                  <a:moveTo>
                    <a:pt x="13868" y="40208"/>
                  </a:moveTo>
                  <a:lnTo>
                    <a:pt x="12357" y="38747"/>
                  </a:lnTo>
                  <a:lnTo>
                    <a:pt x="13055" y="39497"/>
                  </a:lnTo>
                  <a:lnTo>
                    <a:pt x="13868" y="40208"/>
                  </a:lnTo>
                  <a:close/>
                </a:path>
                <a:path w="53340" h="45085">
                  <a:moveTo>
                    <a:pt x="14020" y="24130"/>
                  </a:moveTo>
                  <a:lnTo>
                    <a:pt x="13017" y="24130"/>
                  </a:lnTo>
                  <a:lnTo>
                    <a:pt x="12065" y="23876"/>
                  </a:lnTo>
                  <a:lnTo>
                    <a:pt x="12103" y="24218"/>
                  </a:lnTo>
                  <a:lnTo>
                    <a:pt x="12484" y="24130"/>
                  </a:lnTo>
                  <a:lnTo>
                    <a:pt x="12763" y="24130"/>
                  </a:lnTo>
                  <a:lnTo>
                    <a:pt x="13462" y="24257"/>
                  </a:lnTo>
                  <a:lnTo>
                    <a:pt x="14020" y="24130"/>
                  </a:lnTo>
                  <a:close/>
                </a:path>
                <a:path w="53340" h="45085">
                  <a:moveTo>
                    <a:pt x="14109" y="40411"/>
                  </a:moveTo>
                  <a:lnTo>
                    <a:pt x="13868" y="40208"/>
                  </a:lnTo>
                  <a:lnTo>
                    <a:pt x="14046" y="40386"/>
                  </a:lnTo>
                  <a:close/>
                </a:path>
                <a:path w="53340" h="45085">
                  <a:moveTo>
                    <a:pt x="14135" y="9906"/>
                  </a:moveTo>
                  <a:lnTo>
                    <a:pt x="13995" y="9779"/>
                  </a:lnTo>
                  <a:lnTo>
                    <a:pt x="13296" y="9398"/>
                  </a:lnTo>
                  <a:lnTo>
                    <a:pt x="12623" y="9398"/>
                  </a:lnTo>
                  <a:lnTo>
                    <a:pt x="11303" y="9017"/>
                  </a:lnTo>
                  <a:lnTo>
                    <a:pt x="10515" y="8763"/>
                  </a:lnTo>
                  <a:lnTo>
                    <a:pt x="9804" y="8102"/>
                  </a:lnTo>
                  <a:lnTo>
                    <a:pt x="9817" y="8255"/>
                  </a:lnTo>
                  <a:lnTo>
                    <a:pt x="10274" y="8636"/>
                  </a:lnTo>
                  <a:lnTo>
                    <a:pt x="10922" y="9017"/>
                  </a:lnTo>
                  <a:lnTo>
                    <a:pt x="13868" y="9779"/>
                  </a:lnTo>
                  <a:lnTo>
                    <a:pt x="14058" y="9906"/>
                  </a:lnTo>
                  <a:lnTo>
                    <a:pt x="13220" y="10287"/>
                  </a:lnTo>
                  <a:lnTo>
                    <a:pt x="13652" y="10287"/>
                  </a:lnTo>
                  <a:lnTo>
                    <a:pt x="14135" y="9906"/>
                  </a:lnTo>
                  <a:close/>
                </a:path>
                <a:path w="53340" h="45085">
                  <a:moveTo>
                    <a:pt x="14439" y="8724"/>
                  </a:moveTo>
                  <a:lnTo>
                    <a:pt x="14224" y="8636"/>
                  </a:lnTo>
                  <a:lnTo>
                    <a:pt x="13627" y="8585"/>
                  </a:lnTo>
                  <a:lnTo>
                    <a:pt x="14439" y="8724"/>
                  </a:lnTo>
                  <a:close/>
                </a:path>
                <a:path w="53340" h="45085">
                  <a:moveTo>
                    <a:pt x="14452" y="17526"/>
                  </a:moveTo>
                  <a:lnTo>
                    <a:pt x="12153" y="17018"/>
                  </a:lnTo>
                  <a:lnTo>
                    <a:pt x="11303" y="16764"/>
                  </a:lnTo>
                  <a:lnTo>
                    <a:pt x="11087" y="16764"/>
                  </a:lnTo>
                  <a:lnTo>
                    <a:pt x="10033" y="16497"/>
                  </a:lnTo>
                  <a:lnTo>
                    <a:pt x="10274" y="16535"/>
                  </a:lnTo>
                  <a:lnTo>
                    <a:pt x="11023" y="16687"/>
                  </a:lnTo>
                  <a:lnTo>
                    <a:pt x="10388" y="16497"/>
                  </a:lnTo>
                  <a:lnTo>
                    <a:pt x="8737" y="16129"/>
                  </a:lnTo>
                  <a:lnTo>
                    <a:pt x="8775" y="16268"/>
                  </a:lnTo>
                  <a:lnTo>
                    <a:pt x="11277" y="16891"/>
                  </a:lnTo>
                  <a:lnTo>
                    <a:pt x="13525" y="17526"/>
                  </a:lnTo>
                  <a:lnTo>
                    <a:pt x="14452" y="17526"/>
                  </a:lnTo>
                  <a:close/>
                </a:path>
                <a:path w="53340" h="45085">
                  <a:moveTo>
                    <a:pt x="14719" y="17576"/>
                  </a:moveTo>
                  <a:lnTo>
                    <a:pt x="14452" y="17526"/>
                  </a:lnTo>
                  <a:lnTo>
                    <a:pt x="14719" y="17576"/>
                  </a:lnTo>
                  <a:close/>
                </a:path>
                <a:path w="53340" h="45085">
                  <a:moveTo>
                    <a:pt x="14732" y="889"/>
                  </a:moveTo>
                  <a:lnTo>
                    <a:pt x="12166" y="2921"/>
                  </a:lnTo>
                  <a:lnTo>
                    <a:pt x="12687" y="2540"/>
                  </a:lnTo>
                  <a:lnTo>
                    <a:pt x="14732" y="889"/>
                  </a:lnTo>
                  <a:close/>
                </a:path>
                <a:path w="53340" h="45085">
                  <a:moveTo>
                    <a:pt x="14808" y="24384"/>
                  </a:moveTo>
                  <a:lnTo>
                    <a:pt x="14071" y="24130"/>
                  </a:lnTo>
                  <a:lnTo>
                    <a:pt x="14706" y="24384"/>
                  </a:lnTo>
                  <a:close/>
                </a:path>
                <a:path w="53340" h="45085">
                  <a:moveTo>
                    <a:pt x="15405" y="22936"/>
                  </a:moveTo>
                  <a:lnTo>
                    <a:pt x="15113" y="22860"/>
                  </a:lnTo>
                  <a:lnTo>
                    <a:pt x="15036" y="22733"/>
                  </a:lnTo>
                  <a:lnTo>
                    <a:pt x="14846" y="22606"/>
                  </a:lnTo>
                  <a:lnTo>
                    <a:pt x="14592" y="22606"/>
                  </a:lnTo>
                  <a:lnTo>
                    <a:pt x="14300" y="22479"/>
                  </a:lnTo>
                  <a:lnTo>
                    <a:pt x="14058" y="22225"/>
                  </a:lnTo>
                  <a:lnTo>
                    <a:pt x="13601" y="22098"/>
                  </a:lnTo>
                  <a:lnTo>
                    <a:pt x="13398" y="22098"/>
                  </a:lnTo>
                  <a:lnTo>
                    <a:pt x="12293" y="21882"/>
                  </a:lnTo>
                  <a:lnTo>
                    <a:pt x="12560" y="21996"/>
                  </a:lnTo>
                  <a:lnTo>
                    <a:pt x="13284" y="22225"/>
                  </a:lnTo>
                  <a:lnTo>
                    <a:pt x="13525" y="22225"/>
                  </a:lnTo>
                  <a:lnTo>
                    <a:pt x="14135" y="22352"/>
                  </a:lnTo>
                  <a:lnTo>
                    <a:pt x="14452" y="22606"/>
                  </a:lnTo>
                  <a:lnTo>
                    <a:pt x="14960" y="22860"/>
                  </a:lnTo>
                  <a:lnTo>
                    <a:pt x="15328" y="23114"/>
                  </a:lnTo>
                  <a:lnTo>
                    <a:pt x="15405" y="22936"/>
                  </a:lnTo>
                  <a:close/>
                </a:path>
                <a:path w="53340" h="45085">
                  <a:moveTo>
                    <a:pt x="15468" y="127"/>
                  </a:moveTo>
                  <a:lnTo>
                    <a:pt x="15443" y="0"/>
                  </a:lnTo>
                  <a:lnTo>
                    <a:pt x="11785" y="2921"/>
                  </a:lnTo>
                  <a:lnTo>
                    <a:pt x="10439" y="3556"/>
                  </a:lnTo>
                  <a:lnTo>
                    <a:pt x="9537" y="4064"/>
                  </a:lnTo>
                  <a:lnTo>
                    <a:pt x="9004" y="4191"/>
                  </a:lnTo>
                  <a:lnTo>
                    <a:pt x="8445" y="4699"/>
                  </a:lnTo>
                  <a:lnTo>
                    <a:pt x="8140" y="5334"/>
                  </a:lnTo>
                  <a:lnTo>
                    <a:pt x="8470" y="4826"/>
                  </a:lnTo>
                  <a:lnTo>
                    <a:pt x="8940" y="4318"/>
                  </a:lnTo>
                  <a:lnTo>
                    <a:pt x="9474" y="4191"/>
                  </a:lnTo>
                  <a:lnTo>
                    <a:pt x="12103" y="2921"/>
                  </a:lnTo>
                  <a:lnTo>
                    <a:pt x="12788" y="2286"/>
                  </a:lnTo>
                  <a:lnTo>
                    <a:pt x="15455" y="139"/>
                  </a:lnTo>
                  <a:close/>
                </a:path>
                <a:path w="53340" h="45085">
                  <a:moveTo>
                    <a:pt x="15494" y="254"/>
                  </a:moveTo>
                  <a:lnTo>
                    <a:pt x="14732" y="889"/>
                  </a:lnTo>
                  <a:lnTo>
                    <a:pt x="15494" y="254"/>
                  </a:lnTo>
                  <a:close/>
                </a:path>
                <a:path w="53340" h="45085">
                  <a:moveTo>
                    <a:pt x="15595" y="23164"/>
                  </a:moveTo>
                  <a:lnTo>
                    <a:pt x="15532" y="22987"/>
                  </a:lnTo>
                  <a:lnTo>
                    <a:pt x="15595" y="23164"/>
                  </a:lnTo>
                  <a:close/>
                </a:path>
                <a:path w="53340" h="45085">
                  <a:moveTo>
                    <a:pt x="15938" y="24257"/>
                  </a:moveTo>
                  <a:lnTo>
                    <a:pt x="15798" y="24257"/>
                  </a:lnTo>
                  <a:lnTo>
                    <a:pt x="15201" y="24384"/>
                  </a:lnTo>
                  <a:lnTo>
                    <a:pt x="15875" y="24384"/>
                  </a:lnTo>
                  <a:lnTo>
                    <a:pt x="15938" y="24257"/>
                  </a:lnTo>
                  <a:close/>
                </a:path>
                <a:path w="53340" h="45085">
                  <a:moveTo>
                    <a:pt x="15989" y="24168"/>
                  </a:moveTo>
                  <a:lnTo>
                    <a:pt x="15951" y="23876"/>
                  </a:lnTo>
                  <a:lnTo>
                    <a:pt x="15735" y="23622"/>
                  </a:lnTo>
                  <a:lnTo>
                    <a:pt x="15989" y="24168"/>
                  </a:lnTo>
                  <a:close/>
                </a:path>
                <a:path w="53340" h="45085">
                  <a:moveTo>
                    <a:pt x="16027" y="24257"/>
                  </a:moveTo>
                  <a:close/>
                </a:path>
                <a:path w="53340" h="45085">
                  <a:moveTo>
                    <a:pt x="16027" y="18161"/>
                  </a:moveTo>
                  <a:lnTo>
                    <a:pt x="15900" y="18034"/>
                  </a:lnTo>
                  <a:lnTo>
                    <a:pt x="15113" y="17653"/>
                  </a:lnTo>
                  <a:lnTo>
                    <a:pt x="14719" y="17576"/>
                  </a:lnTo>
                  <a:lnTo>
                    <a:pt x="16027" y="18161"/>
                  </a:lnTo>
                  <a:close/>
                </a:path>
                <a:path w="53340" h="45085">
                  <a:moveTo>
                    <a:pt x="16319" y="13436"/>
                  </a:moveTo>
                  <a:lnTo>
                    <a:pt x="15951" y="13081"/>
                  </a:lnTo>
                  <a:lnTo>
                    <a:pt x="15443" y="12954"/>
                  </a:lnTo>
                  <a:lnTo>
                    <a:pt x="14528" y="12319"/>
                  </a:lnTo>
                  <a:lnTo>
                    <a:pt x="13436" y="11430"/>
                  </a:lnTo>
                  <a:lnTo>
                    <a:pt x="13157" y="11226"/>
                  </a:lnTo>
                  <a:lnTo>
                    <a:pt x="13347" y="11430"/>
                  </a:lnTo>
                  <a:lnTo>
                    <a:pt x="14973" y="12700"/>
                  </a:lnTo>
                  <a:lnTo>
                    <a:pt x="16319" y="13436"/>
                  </a:lnTo>
                  <a:close/>
                </a:path>
                <a:path w="53340" h="45085">
                  <a:moveTo>
                    <a:pt x="16446" y="19812"/>
                  </a:moveTo>
                  <a:lnTo>
                    <a:pt x="16090" y="19685"/>
                  </a:lnTo>
                  <a:lnTo>
                    <a:pt x="15316" y="19685"/>
                  </a:lnTo>
                  <a:lnTo>
                    <a:pt x="14274" y="19939"/>
                  </a:lnTo>
                  <a:lnTo>
                    <a:pt x="13665" y="19646"/>
                  </a:lnTo>
                  <a:lnTo>
                    <a:pt x="13284" y="19431"/>
                  </a:lnTo>
                  <a:lnTo>
                    <a:pt x="13271" y="19685"/>
                  </a:lnTo>
                  <a:lnTo>
                    <a:pt x="13576" y="19685"/>
                  </a:lnTo>
                  <a:lnTo>
                    <a:pt x="14351" y="20066"/>
                  </a:lnTo>
                  <a:lnTo>
                    <a:pt x="14897" y="19939"/>
                  </a:lnTo>
                  <a:lnTo>
                    <a:pt x="15430" y="19812"/>
                  </a:lnTo>
                  <a:lnTo>
                    <a:pt x="16446" y="19812"/>
                  </a:lnTo>
                  <a:close/>
                </a:path>
                <a:path w="53340" h="45085">
                  <a:moveTo>
                    <a:pt x="16840" y="14236"/>
                  </a:moveTo>
                  <a:lnTo>
                    <a:pt x="16725" y="13843"/>
                  </a:lnTo>
                  <a:lnTo>
                    <a:pt x="16383" y="13512"/>
                  </a:lnTo>
                  <a:lnTo>
                    <a:pt x="16840" y="14236"/>
                  </a:lnTo>
                  <a:close/>
                </a:path>
                <a:path w="53340" h="45085">
                  <a:moveTo>
                    <a:pt x="16903" y="9144"/>
                  </a:moveTo>
                  <a:lnTo>
                    <a:pt x="14439" y="8724"/>
                  </a:lnTo>
                  <a:lnTo>
                    <a:pt x="15633" y="9271"/>
                  </a:lnTo>
                  <a:lnTo>
                    <a:pt x="16116" y="9652"/>
                  </a:lnTo>
                  <a:lnTo>
                    <a:pt x="15913" y="10160"/>
                  </a:lnTo>
                  <a:lnTo>
                    <a:pt x="15671" y="10160"/>
                  </a:lnTo>
                  <a:lnTo>
                    <a:pt x="15608" y="10287"/>
                  </a:lnTo>
                  <a:lnTo>
                    <a:pt x="15532" y="10502"/>
                  </a:lnTo>
                  <a:lnTo>
                    <a:pt x="15811" y="10287"/>
                  </a:lnTo>
                  <a:lnTo>
                    <a:pt x="15938" y="10160"/>
                  </a:lnTo>
                  <a:lnTo>
                    <a:pt x="16903" y="9144"/>
                  </a:lnTo>
                  <a:close/>
                </a:path>
                <a:path w="53340" h="45085">
                  <a:moveTo>
                    <a:pt x="17094" y="14579"/>
                  </a:moveTo>
                  <a:lnTo>
                    <a:pt x="16840" y="14236"/>
                  </a:lnTo>
                  <a:lnTo>
                    <a:pt x="16903" y="14478"/>
                  </a:lnTo>
                  <a:lnTo>
                    <a:pt x="17094" y="14579"/>
                  </a:lnTo>
                  <a:close/>
                </a:path>
                <a:path w="53340" h="45085">
                  <a:moveTo>
                    <a:pt x="17792" y="19177"/>
                  </a:moveTo>
                  <a:lnTo>
                    <a:pt x="16624" y="18669"/>
                  </a:lnTo>
                  <a:lnTo>
                    <a:pt x="16459" y="18542"/>
                  </a:lnTo>
                  <a:lnTo>
                    <a:pt x="16027" y="18161"/>
                  </a:lnTo>
                  <a:lnTo>
                    <a:pt x="16332" y="18542"/>
                  </a:lnTo>
                  <a:lnTo>
                    <a:pt x="16878" y="18923"/>
                  </a:lnTo>
                  <a:lnTo>
                    <a:pt x="17081" y="18923"/>
                  </a:lnTo>
                  <a:lnTo>
                    <a:pt x="17640" y="19177"/>
                  </a:lnTo>
                  <a:lnTo>
                    <a:pt x="17043" y="19316"/>
                  </a:lnTo>
                  <a:lnTo>
                    <a:pt x="16789" y="19558"/>
                  </a:lnTo>
                  <a:lnTo>
                    <a:pt x="16446" y="19812"/>
                  </a:lnTo>
                  <a:lnTo>
                    <a:pt x="16840" y="19685"/>
                  </a:lnTo>
                  <a:lnTo>
                    <a:pt x="16941" y="19558"/>
                  </a:lnTo>
                  <a:lnTo>
                    <a:pt x="17792" y="19177"/>
                  </a:lnTo>
                  <a:close/>
                </a:path>
                <a:path w="53340" h="45085">
                  <a:moveTo>
                    <a:pt x="18948" y="15570"/>
                  </a:moveTo>
                  <a:lnTo>
                    <a:pt x="18491" y="15113"/>
                  </a:lnTo>
                  <a:lnTo>
                    <a:pt x="17856" y="14986"/>
                  </a:lnTo>
                  <a:lnTo>
                    <a:pt x="17094" y="14579"/>
                  </a:lnTo>
                  <a:lnTo>
                    <a:pt x="17322" y="14859"/>
                  </a:lnTo>
                  <a:lnTo>
                    <a:pt x="18757" y="15506"/>
                  </a:lnTo>
                  <a:lnTo>
                    <a:pt x="18948" y="15570"/>
                  </a:lnTo>
                  <a:close/>
                </a:path>
                <a:path w="53340" h="45085">
                  <a:moveTo>
                    <a:pt x="18986" y="15659"/>
                  </a:moveTo>
                  <a:lnTo>
                    <a:pt x="18796" y="15748"/>
                  </a:lnTo>
                  <a:lnTo>
                    <a:pt x="17894" y="16002"/>
                  </a:lnTo>
                  <a:lnTo>
                    <a:pt x="17259" y="16002"/>
                  </a:lnTo>
                  <a:lnTo>
                    <a:pt x="16446" y="16383"/>
                  </a:lnTo>
                  <a:lnTo>
                    <a:pt x="15570" y="16764"/>
                  </a:lnTo>
                  <a:lnTo>
                    <a:pt x="14135" y="16891"/>
                  </a:lnTo>
                  <a:lnTo>
                    <a:pt x="13766" y="16764"/>
                  </a:lnTo>
                  <a:lnTo>
                    <a:pt x="11455" y="16764"/>
                  </a:lnTo>
                  <a:lnTo>
                    <a:pt x="13157" y="16891"/>
                  </a:lnTo>
                  <a:lnTo>
                    <a:pt x="13550" y="16891"/>
                  </a:lnTo>
                  <a:lnTo>
                    <a:pt x="13944" y="17018"/>
                  </a:lnTo>
                  <a:lnTo>
                    <a:pt x="14338" y="16891"/>
                  </a:lnTo>
                  <a:lnTo>
                    <a:pt x="14668" y="16891"/>
                  </a:lnTo>
                  <a:lnTo>
                    <a:pt x="15697" y="16764"/>
                  </a:lnTo>
                  <a:lnTo>
                    <a:pt x="16154" y="16764"/>
                  </a:lnTo>
                  <a:lnTo>
                    <a:pt x="16852" y="16256"/>
                  </a:lnTo>
                  <a:lnTo>
                    <a:pt x="18008" y="16002"/>
                  </a:lnTo>
                  <a:lnTo>
                    <a:pt x="18935" y="16002"/>
                  </a:lnTo>
                  <a:lnTo>
                    <a:pt x="18986" y="15659"/>
                  </a:lnTo>
                  <a:close/>
                </a:path>
                <a:path w="53340" h="45085">
                  <a:moveTo>
                    <a:pt x="21018" y="14605"/>
                  </a:moveTo>
                  <a:lnTo>
                    <a:pt x="20612" y="14236"/>
                  </a:lnTo>
                  <a:lnTo>
                    <a:pt x="20459" y="13970"/>
                  </a:lnTo>
                  <a:lnTo>
                    <a:pt x="19456" y="13335"/>
                  </a:lnTo>
                  <a:lnTo>
                    <a:pt x="18745" y="12573"/>
                  </a:lnTo>
                  <a:lnTo>
                    <a:pt x="18542" y="12192"/>
                  </a:lnTo>
                  <a:lnTo>
                    <a:pt x="17411" y="11811"/>
                  </a:lnTo>
                  <a:lnTo>
                    <a:pt x="16865" y="11557"/>
                  </a:lnTo>
                  <a:lnTo>
                    <a:pt x="16154" y="11176"/>
                  </a:lnTo>
                  <a:lnTo>
                    <a:pt x="15557" y="10604"/>
                  </a:lnTo>
                  <a:lnTo>
                    <a:pt x="15684" y="10922"/>
                  </a:lnTo>
                  <a:lnTo>
                    <a:pt x="16789" y="11684"/>
                  </a:lnTo>
                  <a:lnTo>
                    <a:pt x="17373" y="11938"/>
                  </a:lnTo>
                  <a:lnTo>
                    <a:pt x="18491" y="12319"/>
                  </a:lnTo>
                  <a:lnTo>
                    <a:pt x="19392" y="13335"/>
                  </a:lnTo>
                  <a:lnTo>
                    <a:pt x="19862" y="13716"/>
                  </a:lnTo>
                  <a:lnTo>
                    <a:pt x="20459" y="14097"/>
                  </a:lnTo>
                  <a:lnTo>
                    <a:pt x="20586" y="14351"/>
                  </a:lnTo>
                  <a:lnTo>
                    <a:pt x="20955" y="14605"/>
                  </a:lnTo>
                  <a:close/>
                </a:path>
                <a:path w="53340" h="45085">
                  <a:moveTo>
                    <a:pt x="26276" y="17589"/>
                  </a:moveTo>
                  <a:lnTo>
                    <a:pt x="26035" y="17780"/>
                  </a:lnTo>
                  <a:lnTo>
                    <a:pt x="26276" y="17805"/>
                  </a:lnTo>
                  <a:lnTo>
                    <a:pt x="26276" y="17589"/>
                  </a:lnTo>
                  <a:close/>
                </a:path>
                <a:path w="53340" h="45085">
                  <a:moveTo>
                    <a:pt x="27533" y="18034"/>
                  </a:moveTo>
                  <a:lnTo>
                    <a:pt x="27025" y="17907"/>
                  </a:lnTo>
                  <a:lnTo>
                    <a:pt x="26276" y="17805"/>
                  </a:lnTo>
                  <a:lnTo>
                    <a:pt x="26847" y="17907"/>
                  </a:lnTo>
                  <a:lnTo>
                    <a:pt x="27533" y="18034"/>
                  </a:lnTo>
                  <a:close/>
                </a:path>
                <a:path w="53340" h="45085">
                  <a:moveTo>
                    <a:pt x="27597" y="16497"/>
                  </a:moveTo>
                  <a:lnTo>
                    <a:pt x="26263" y="17399"/>
                  </a:lnTo>
                  <a:lnTo>
                    <a:pt x="26276" y="17589"/>
                  </a:lnTo>
                  <a:lnTo>
                    <a:pt x="27178" y="16891"/>
                  </a:lnTo>
                  <a:lnTo>
                    <a:pt x="27597" y="16497"/>
                  </a:lnTo>
                  <a:close/>
                </a:path>
                <a:path w="53340" h="45085">
                  <a:moveTo>
                    <a:pt x="28054" y="16154"/>
                  </a:moveTo>
                  <a:lnTo>
                    <a:pt x="27838" y="16268"/>
                  </a:lnTo>
                  <a:lnTo>
                    <a:pt x="27597" y="16497"/>
                  </a:lnTo>
                  <a:lnTo>
                    <a:pt x="27940" y="16268"/>
                  </a:lnTo>
                  <a:close/>
                </a:path>
                <a:path w="53340" h="45085">
                  <a:moveTo>
                    <a:pt x="29019" y="15506"/>
                  </a:moveTo>
                  <a:lnTo>
                    <a:pt x="28892" y="15621"/>
                  </a:lnTo>
                  <a:lnTo>
                    <a:pt x="27914" y="15621"/>
                  </a:lnTo>
                  <a:lnTo>
                    <a:pt x="25120" y="15227"/>
                  </a:lnTo>
                  <a:lnTo>
                    <a:pt x="24498" y="15113"/>
                  </a:lnTo>
                  <a:lnTo>
                    <a:pt x="23495" y="14732"/>
                  </a:lnTo>
                  <a:lnTo>
                    <a:pt x="22885" y="14605"/>
                  </a:lnTo>
                  <a:lnTo>
                    <a:pt x="21361" y="14478"/>
                  </a:lnTo>
                  <a:lnTo>
                    <a:pt x="21018" y="14605"/>
                  </a:lnTo>
                  <a:lnTo>
                    <a:pt x="21386" y="14605"/>
                  </a:lnTo>
                  <a:lnTo>
                    <a:pt x="22809" y="14732"/>
                  </a:lnTo>
                  <a:lnTo>
                    <a:pt x="23761" y="14859"/>
                  </a:lnTo>
                  <a:lnTo>
                    <a:pt x="25209" y="15367"/>
                  </a:lnTo>
                  <a:lnTo>
                    <a:pt x="27851" y="15748"/>
                  </a:lnTo>
                  <a:lnTo>
                    <a:pt x="28435" y="15748"/>
                  </a:lnTo>
                  <a:lnTo>
                    <a:pt x="28054" y="16154"/>
                  </a:lnTo>
                  <a:lnTo>
                    <a:pt x="28829" y="15748"/>
                  </a:lnTo>
                  <a:lnTo>
                    <a:pt x="29019" y="15621"/>
                  </a:lnTo>
                  <a:lnTo>
                    <a:pt x="28638" y="15709"/>
                  </a:lnTo>
                  <a:lnTo>
                    <a:pt x="29006" y="15621"/>
                  </a:lnTo>
                  <a:close/>
                </a:path>
                <a:path w="53340" h="45085">
                  <a:moveTo>
                    <a:pt x="29044" y="15621"/>
                  </a:moveTo>
                  <a:close/>
                </a:path>
                <a:path w="53340" h="45085">
                  <a:moveTo>
                    <a:pt x="29095" y="15684"/>
                  </a:moveTo>
                  <a:lnTo>
                    <a:pt x="28892" y="15735"/>
                  </a:lnTo>
                  <a:lnTo>
                    <a:pt x="29095" y="15684"/>
                  </a:lnTo>
                  <a:close/>
                </a:path>
                <a:path w="53340" h="45085">
                  <a:moveTo>
                    <a:pt x="29171" y="45085"/>
                  </a:moveTo>
                  <a:lnTo>
                    <a:pt x="26631" y="44958"/>
                  </a:lnTo>
                  <a:lnTo>
                    <a:pt x="21793" y="44450"/>
                  </a:lnTo>
                  <a:lnTo>
                    <a:pt x="19672" y="43688"/>
                  </a:lnTo>
                  <a:lnTo>
                    <a:pt x="14109" y="40411"/>
                  </a:lnTo>
                  <a:lnTo>
                    <a:pt x="16662" y="42672"/>
                  </a:lnTo>
                  <a:lnTo>
                    <a:pt x="22009" y="44577"/>
                  </a:lnTo>
                  <a:lnTo>
                    <a:pt x="26974" y="45085"/>
                  </a:lnTo>
                  <a:lnTo>
                    <a:pt x="29171" y="45085"/>
                  </a:lnTo>
                  <a:close/>
                </a:path>
                <a:path w="53340" h="45085">
                  <a:moveTo>
                    <a:pt x="29705" y="18923"/>
                  </a:moveTo>
                  <a:lnTo>
                    <a:pt x="28536" y="18542"/>
                  </a:lnTo>
                  <a:lnTo>
                    <a:pt x="28206" y="18288"/>
                  </a:lnTo>
                  <a:lnTo>
                    <a:pt x="27584" y="18034"/>
                  </a:lnTo>
                  <a:lnTo>
                    <a:pt x="29171" y="18923"/>
                  </a:lnTo>
                  <a:lnTo>
                    <a:pt x="29705" y="18923"/>
                  </a:lnTo>
                  <a:close/>
                </a:path>
                <a:path w="53340" h="45085">
                  <a:moveTo>
                    <a:pt x="30200" y="18948"/>
                  </a:moveTo>
                  <a:lnTo>
                    <a:pt x="30048" y="18923"/>
                  </a:lnTo>
                  <a:lnTo>
                    <a:pt x="29705" y="18923"/>
                  </a:lnTo>
                  <a:lnTo>
                    <a:pt x="30200" y="18948"/>
                  </a:lnTo>
                  <a:close/>
                </a:path>
                <a:path w="53340" h="45085">
                  <a:moveTo>
                    <a:pt x="32829" y="14859"/>
                  </a:moveTo>
                  <a:lnTo>
                    <a:pt x="32600" y="14859"/>
                  </a:lnTo>
                  <a:lnTo>
                    <a:pt x="32029" y="14986"/>
                  </a:lnTo>
                  <a:lnTo>
                    <a:pt x="32600" y="14986"/>
                  </a:lnTo>
                  <a:lnTo>
                    <a:pt x="32829" y="14859"/>
                  </a:lnTo>
                  <a:close/>
                </a:path>
                <a:path w="53340" h="45085">
                  <a:moveTo>
                    <a:pt x="33070" y="14732"/>
                  </a:moveTo>
                  <a:lnTo>
                    <a:pt x="32867" y="14605"/>
                  </a:lnTo>
                  <a:lnTo>
                    <a:pt x="32651" y="14732"/>
                  </a:lnTo>
                  <a:lnTo>
                    <a:pt x="30454" y="15265"/>
                  </a:lnTo>
                  <a:lnTo>
                    <a:pt x="29489" y="15506"/>
                  </a:lnTo>
                  <a:lnTo>
                    <a:pt x="30454" y="15265"/>
                  </a:lnTo>
                  <a:lnTo>
                    <a:pt x="29819" y="15367"/>
                  </a:lnTo>
                  <a:lnTo>
                    <a:pt x="29248" y="15557"/>
                  </a:lnTo>
                  <a:lnTo>
                    <a:pt x="29095" y="15684"/>
                  </a:lnTo>
                  <a:lnTo>
                    <a:pt x="29286" y="15646"/>
                  </a:lnTo>
                  <a:lnTo>
                    <a:pt x="29464" y="15621"/>
                  </a:lnTo>
                  <a:lnTo>
                    <a:pt x="31026" y="15227"/>
                  </a:lnTo>
                  <a:lnTo>
                    <a:pt x="32016" y="14986"/>
                  </a:lnTo>
                  <a:lnTo>
                    <a:pt x="32550" y="14859"/>
                  </a:lnTo>
                  <a:lnTo>
                    <a:pt x="32854" y="14732"/>
                  </a:lnTo>
                  <a:lnTo>
                    <a:pt x="33070" y="14732"/>
                  </a:lnTo>
                  <a:close/>
                </a:path>
                <a:path w="53340" h="45085">
                  <a:moveTo>
                    <a:pt x="36499" y="19646"/>
                  </a:moveTo>
                  <a:lnTo>
                    <a:pt x="35699" y="19431"/>
                  </a:lnTo>
                  <a:lnTo>
                    <a:pt x="35229" y="19304"/>
                  </a:lnTo>
                  <a:lnTo>
                    <a:pt x="34467" y="19431"/>
                  </a:lnTo>
                  <a:lnTo>
                    <a:pt x="32956" y="19304"/>
                  </a:lnTo>
                  <a:lnTo>
                    <a:pt x="32219" y="19050"/>
                  </a:lnTo>
                  <a:lnTo>
                    <a:pt x="30200" y="18948"/>
                  </a:lnTo>
                  <a:lnTo>
                    <a:pt x="33934" y="19558"/>
                  </a:lnTo>
                  <a:lnTo>
                    <a:pt x="35979" y="19558"/>
                  </a:lnTo>
                  <a:lnTo>
                    <a:pt x="36372" y="19685"/>
                  </a:lnTo>
                  <a:lnTo>
                    <a:pt x="36499" y="19646"/>
                  </a:lnTo>
                  <a:close/>
                </a:path>
                <a:path w="53340" h="45085">
                  <a:moveTo>
                    <a:pt x="37719" y="21996"/>
                  </a:moveTo>
                  <a:lnTo>
                    <a:pt x="37592" y="22098"/>
                  </a:lnTo>
                  <a:lnTo>
                    <a:pt x="37515" y="22301"/>
                  </a:lnTo>
                  <a:lnTo>
                    <a:pt x="37719" y="21996"/>
                  </a:lnTo>
                  <a:close/>
                </a:path>
                <a:path w="53340" h="45085">
                  <a:moveTo>
                    <a:pt x="38417" y="19431"/>
                  </a:moveTo>
                  <a:lnTo>
                    <a:pt x="37388" y="19431"/>
                  </a:lnTo>
                  <a:lnTo>
                    <a:pt x="36753" y="19646"/>
                  </a:lnTo>
                  <a:lnTo>
                    <a:pt x="37617" y="19558"/>
                  </a:lnTo>
                  <a:lnTo>
                    <a:pt x="38417" y="19431"/>
                  </a:lnTo>
                  <a:close/>
                </a:path>
                <a:path w="53340" h="45085">
                  <a:moveTo>
                    <a:pt x="39192" y="42557"/>
                  </a:moveTo>
                  <a:lnTo>
                    <a:pt x="35661" y="44323"/>
                  </a:lnTo>
                  <a:lnTo>
                    <a:pt x="33667" y="44704"/>
                  </a:lnTo>
                  <a:lnTo>
                    <a:pt x="29171" y="45085"/>
                  </a:lnTo>
                  <a:lnTo>
                    <a:pt x="32740" y="45085"/>
                  </a:lnTo>
                  <a:lnTo>
                    <a:pt x="36753" y="44069"/>
                  </a:lnTo>
                  <a:lnTo>
                    <a:pt x="39192" y="42557"/>
                  </a:lnTo>
                  <a:close/>
                </a:path>
                <a:path w="53340" h="45085">
                  <a:moveTo>
                    <a:pt x="40690" y="19316"/>
                  </a:moveTo>
                  <a:lnTo>
                    <a:pt x="39878" y="19431"/>
                  </a:lnTo>
                  <a:lnTo>
                    <a:pt x="40424" y="19431"/>
                  </a:lnTo>
                  <a:lnTo>
                    <a:pt x="40690" y="19316"/>
                  </a:lnTo>
                  <a:close/>
                </a:path>
                <a:path w="53340" h="45085">
                  <a:moveTo>
                    <a:pt x="42583" y="19558"/>
                  </a:moveTo>
                  <a:lnTo>
                    <a:pt x="41554" y="19558"/>
                  </a:lnTo>
                  <a:lnTo>
                    <a:pt x="40601" y="19812"/>
                  </a:lnTo>
                  <a:lnTo>
                    <a:pt x="39497" y="20447"/>
                  </a:lnTo>
                  <a:lnTo>
                    <a:pt x="39230" y="20701"/>
                  </a:lnTo>
                  <a:lnTo>
                    <a:pt x="38569" y="21209"/>
                  </a:lnTo>
                  <a:lnTo>
                    <a:pt x="37998" y="21590"/>
                  </a:lnTo>
                  <a:lnTo>
                    <a:pt x="37719" y="21996"/>
                  </a:lnTo>
                  <a:lnTo>
                    <a:pt x="38976" y="21082"/>
                  </a:lnTo>
                  <a:lnTo>
                    <a:pt x="39585" y="20447"/>
                  </a:lnTo>
                  <a:lnTo>
                    <a:pt x="40894" y="19812"/>
                  </a:lnTo>
                  <a:lnTo>
                    <a:pt x="41351" y="19812"/>
                  </a:lnTo>
                  <a:lnTo>
                    <a:pt x="42354" y="19685"/>
                  </a:lnTo>
                  <a:lnTo>
                    <a:pt x="42583" y="19558"/>
                  </a:lnTo>
                  <a:close/>
                </a:path>
                <a:path w="53340" h="45085">
                  <a:moveTo>
                    <a:pt x="43040" y="24384"/>
                  </a:moveTo>
                  <a:lnTo>
                    <a:pt x="41262" y="23876"/>
                  </a:lnTo>
                  <a:lnTo>
                    <a:pt x="40398" y="23495"/>
                  </a:lnTo>
                  <a:lnTo>
                    <a:pt x="39039" y="23241"/>
                  </a:lnTo>
                  <a:lnTo>
                    <a:pt x="38481" y="22936"/>
                  </a:lnTo>
                  <a:lnTo>
                    <a:pt x="37934" y="22606"/>
                  </a:lnTo>
                  <a:lnTo>
                    <a:pt x="37515" y="22301"/>
                  </a:lnTo>
                  <a:lnTo>
                    <a:pt x="37058" y="22987"/>
                  </a:lnTo>
                  <a:lnTo>
                    <a:pt x="40030" y="23495"/>
                  </a:lnTo>
                  <a:lnTo>
                    <a:pt x="41516" y="24003"/>
                  </a:lnTo>
                  <a:lnTo>
                    <a:pt x="42367" y="24384"/>
                  </a:lnTo>
                  <a:lnTo>
                    <a:pt x="43040" y="24384"/>
                  </a:lnTo>
                  <a:close/>
                </a:path>
                <a:path w="53340" h="45085">
                  <a:moveTo>
                    <a:pt x="43065" y="19558"/>
                  </a:moveTo>
                  <a:lnTo>
                    <a:pt x="42583" y="19558"/>
                  </a:lnTo>
                  <a:lnTo>
                    <a:pt x="42849" y="19685"/>
                  </a:lnTo>
                  <a:lnTo>
                    <a:pt x="43065" y="19558"/>
                  </a:lnTo>
                  <a:close/>
                </a:path>
                <a:path w="53340" h="45085">
                  <a:moveTo>
                    <a:pt x="43103" y="19558"/>
                  </a:moveTo>
                  <a:lnTo>
                    <a:pt x="43053" y="19304"/>
                  </a:lnTo>
                  <a:lnTo>
                    <a:pt x="42176" y="19177"/>
                  </a:lnTo>
                  <a:lnTo>
                    <a:pt x="41287" y="19050"/>
                  </a:lnTo>
                  <a:lnTo>
                    <a:pt x="40690" y="19316"/>
                  </a:lnTo>
                  <a:lnTo>
                    <a:pt x="41630" y="19177"/>
                  </a:lnTo>
                  <a:lnTo>
                    <a:pt x="42773" y="19431"/>
                  </a:lnTo>
                  <a:lnTo>
                    <a:pt x="42938" y="19431"/>
                  </a:lnTo>
                  <a:lnTo>
                    <a:pt x="43065" y="19558"/>
                  </a:lnTo>
                  <a:close/>
                </a:path>
                <a:path w="53340" h="45085">
                  <a:moveTo>
                    <a:pt x="44792" y="24523"/>
                  </a:moveTo>
                  <a:lnTo>
                    <a:pt x="44030" y="24384"/>
                  </a:lnTo>
                  <a:lnTo>
                    <a:pt x="44792" y="24523"/>
                  </a:lnTo>
                  <a:close/>
                </a:path>
                <a:path w="53340" h="45085">
                  <a:moveTo>
                    <a:pt x="48158" y="25527"/>
                  </a:moveTo>
                  <a:lnTo>
                    <a:pt x="47650" y="25273"/>
                  </a:lnTo>
                  <a:lnTo>
                    <a:pt x="47040" y="25273"/>
                  </a:lnTo>
                  <a:lnTo>
                    <a:pt x="45859" y="24841"/>
                  </a:lnTo>
                  <a:lnTo>
                    <a:pt x="45415" y="24638"/>
                  </a:lnTo>
                  <a:lnTo>
                    <a:pt x="44792" y="24523"/>
                  </a:lnTo>
                  <a:lnTo>
                    <a:pt x="45770" y="25019"/>
                  </a:lnTo>
                  <a:lnTo>
                    <a:pt x="46964" y="25400"/>
                  </a:lnTo>
                  <a:lnTo>
                    <a:pt x="47421" y="25400"/>
                  </a:lnTo>
                  <a:lnTo>
                    <a:pt x="48158" y="25527"/>
                  </a:lnTo>
                  <a:close/>
                </a:path>
                <a:path w="53340" h="45085">
                  <a:moveTo>
                    <a:pt x="48882" y="33921"/>
                  </a:moveTo>
                  <a:lnTo>
                    <a:pt x="46278" y="37211"/>
                  </a:lnTo>
                  <a:lnTo>
                    <a:pt x="44475" y="38862"/>
                  </a:lnTo>
                  <a:lnTo>
                    <a:pt x="40944" y="41402"/>
                  </a:lnTo>
                  <a:lnTo>
                    <a:pt x="39331" y="42481"/>
                  </a:lnTo>
                  <a:lnTo>
                    <a:pt x="41897" y="40894"/>
                  </a:lnTo>
                  <a:lnTo>
                    <a:pt x="43713" y="39624"/>
                  </a:lnTo>
                  <a:lnTo>
                    <a:pt x="46596" y="36957"/>
                  </a:lnTo>
                  <a:lnTo>
                    <a:pt x="47726" y="35560"/>
                  </a:lnTo>
                  <a:lnTo>
                    <a:pt x="48882" y="33921"/>
                  </a:lnTo>
                  <a:close/>
                </a:path>
                <a:path w="53340" h="45085">
                  <a:moveTo>
                    <a:pt x="49212" y="26162"/>
                  </a:moveTo>
                  <a:lnTo>
                    <a:pt x="48450" y="25781"/>
                  </a:lnTo>
                  <a:lnTo>
                    <a:pt x="48171" y="25527"/>
                  </a:lnTo>
                  <a:lnTo>
                    <a:pt x="48463" y="25908"/>
                  </a:lnTo>
                  <a:lnTo>
                    <a:pt x="49212" y="26162"/>
                  </a:lnTo>
                  <a:close/>
                </a:path>
                <a:path w="53340" h="45085">
                  <a:moveTo>
                    <a:pt x="49466" y="33108"/>
                  </a:moveTo>
                  <a:lnTo>
                    <a:pt x="48882" y="33921"/>
                  </a:lnTo>
                  <a:lnTo>
                    <a:pt x="49301" y="33401"/>
                  </a:lnTo>
                  <a:lnTo>
                    <a:pt x="49466" y="33108"/>
                  </a:lnTo>
                  <a:close/>
                </a:path>
                <a:path w="53340" h="45085">
                  <a:moveTo>
                    <a:pt x="50393" y="26035"/>
                  </a:moveTo>
                  <a:lnTo>
                    <a:pt x="49517" y="26162"/>
                  </a:lnTo>
                  <a:lnTo>
                    <a:pt x="49237" y="26162"/>
                  </a:lnTo>
                  <a:lnTo>
                    <a:pt x="49530" y="26289"/>
                  </a:lnTo>
                  <a:lnTo>
                    <a:pt x="50393" y="26035"/>
                  </a:lnTo>
                  <a:close/>
                </a:path>
                <a:path w="53340" h="45085">
                  <a:moveTo>
                    <a:pt x="52400" y="27927"/>
                  </a:moveTo>
                  <a:lnTo>
                    <a:pt x="52070" y="28448"/>
                  </a:lnTo>
                  <a:lnTo>
                    <a:pt x="49466" y="33108"/>
                  </a:lnTo>
                  <a:lnTo>
                    <a:pt x="49707" y="32766"/>
                  </a:lnTo>
                  <a:lnTo>
                    <a:pt x="50546" y="31242"/>
                  </a:lnTo>
                  <a:lnTo>
                    <a:pt x="52197" y="28321"/>
                  </a:lnTo>
                  <a:lnTo>
                    <a:pt x="52400" y="27927"/>
                  </a:lnTo>
                  <a:close/>
                </a:path>
                <a:path w="53340" h="45085">
                  <a:moveTo>
                    <a:pt x="52730" y="27305"/>
                  </a:moveTo>
                  <a:lnTo>
                    <a:pt x="52527" y="27698"/>
                  </a:lnTo>
                  <a:lnTo>
                    <a:pt x="52730" y="27305"/>
                  </a:lnTo>
                  <a:close/>
                </a:path>
                <a:path w="53340" h="45085">
                  <a:moveTo>
                    <a:pt x="52781" y="27051"/>
                  </a:moveTo>
                  <a:lnTo>
                    <a:pt x="52031" y="26797"/>
                  </a:lnTo>
                  <a:lnTo>
                    <a:pt x="51333" y="26924"/>
                  </a:lnTo>
                  <a:lnTo>
                    <a:pt x="51181" y="26543"/>
                  </a:lnTo>
                  <a:lnTo>
                    <a:pt x="50749" y="26035"/>
                  </a:lnTo>
                  <a:lnTo>
                    <a:pt x="51193" y="26670"/>
                  </a:lnTo>
                  <a:lnTo>
                    <a:pt x="51269" y="26924"/>
                  </a:lnTo>
                  <a:lnTo>
                    <a:pt x="51308" y="27051"/>
                  </a:lnTo>
                  <a:lnTo>
                    <a:pt x="51917" y="26924"/>
                  </a:lnTo>
                  <a:lnTo>
                    <a:pt x="52146" y="27051"/>
                  </a:lnTo>
                  <a:lnTo>
                    <a:pt x="52565" y="27051"/>
                  </a:lnTo>
                  <a:lnTo>
                    <a:pt x="52705" y="27254"/>
                  </a:lnTo>
                  <a:lnTo>
                    <a:pt x="52781" y="27051"/>
                  </a:lnTo>
                  <a:close/>
                </a:path>
                <a:path w="53340" h="45085">
                  <a:moveTo>
                    <a:pt x="52793" y="27051"/>
                  </a:moveTo>
                  <a:lnTo>
                    <a:pt x="52730" y="27292"/>
                  </a:lnTo>
                  <a:lnTo>
                    <a:pt x="52793" y="27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6665620" y="4725479"/>
              <a:ext cx="45720" cy="26034"/>
            </a:xfrm>
            <a:custGeom>
              <a:avLst/>
              <a:gdLst/>
              <a:ahLst/>
              <a:cxnLst/>
              <a:rect l="l" t="t" r="r" b="b"/>
              <a:pathLst>
                <a:path w="45720" h="26035">
                  <a:moveTo>
                    <a:pt x="3454" y="13017"/>
                  </a:moveTo>
                  <a:lnTo>
                    <a:pt x="2552" y="13208"/>
                  </a:lnTo>
                  <a:lnTo>
                    <a:pt x="1866" y="12941"/>
                  </a:lnTo>
                  <a:lnTo>
                    <a:pt x="1638" y="12852"/>
                  </a:lnTo>
                  <a:lnTo>
                    <a:pt x="762" y="13208"/>
                  </a:lnTo>
                  <a:lnTo>
                    <a:pt x="1638" y="12941"/>
                  </a:lnTo>
                  <a:lnTo>
                    <a:pt x="2552" y="13309"/>
                  </a:lnTo>
                  <a:lnTo>
                    <a:pt x="3009" y="13208"/>
                  </a:lnTo>
                  <a:lnTo>
                    <a:pt x="3454" y="13106"/>
                  </a:lnTo>
                  <a:close/>
                </a:path>
                <a:path w="45720" h="26035">
                  <a:moveTo>
                    <a:pt x="4152" y="12344"/>
                  </a:moveTo>
                  <a:lnTo>
                    <a:pt x="3327" y="12382"/>
                  </a:lnTo>
                  <a:lnTo>
                    <a:pt x="2578" y="12623"/>
                  </a:lnTo>
                  <a:lnTo>
                    <a:pt x="1473" y="12534"/>
                  </a:lnTo>
                  <a:lnTo>
                    <a:pt x="1193" y="12382"/>
                  </a:lnTo>
                  <a:lnTo>
                    <a:pt x="863" y="12268"/>
                  </a:lnTo>
                  <a:lnTo>
                    <a:pt x="584" y="12166"/>
                  </a:lnTo>
                  <a:lnTo>
                    <a:pt x="101" y="12319"/>
                  </a:lnTo>
                  <a:lnTo>
                    <a:pt x="0" y="12446"/>
                  </a:lnTo>
                  <a:lnTo>
                    <a:pt x="304" y="12319"/>
                  </a:lnTo>
                  <a:lnTo>
                    <a:pt x="584" y="12268"/>
                  </a:lnTo>
                  <a:lnTo>
                    <a:pt x="901" y="12382"/>
                  </a:lnTo>
                  <a:lnTo>
                    <a:pt x="1206" y="12458"/>
                  </a:lnTo>
                  <a:lnTo>
                    <a:pt x="1473" y="12611"/>
                  </a:lnTo>
                  <a:lnTo>
                    <a:pt x="2565" y="12763"/>
                  </a:lnTo>
                  <a:lnTo>
                    <a:pt x="2933" y="12623"/>
                  </a:lnTo>
                  <a:lnTo>
                    <a:pt x="3365" y="12458"/>
                  </a:lnTo>
                  <a:lnTo>
                    <a:pt x="4152" y="12446"/>
                  </a:lnTo>
                  <a:close/>
                </a:path>
                <a:path w="45720" h="26035">
                  <a:moveTo>
                    <a:pt x="5308" y="16179"/>
                  </a:moveTo>
                  <a:lnTo>
                    <a:pt x="4673" y="16179"/>
                  </a:lnTo>
                  <a:lnTo>
                    <a:pt x="4025" y="16281"/>
                  </a:lnTo>
                  <a:lnTo>
                    <a:pt x="3403" y="16421"/>
                  </a:lnTo>
                  <a:lnTo>
                    <a:pt x="4025" y="16383"/>
                  </a:lnTo>
                  <a:lnTo>
                    <a:pt x="4673" y="16268"/>
                  </a:lnTo>
                  <a:lnTo>
                    <a:pt x="5308" y="16179"/>
                  </a:lnTo>
                  <a:close/>
                </a:path>
                <a:path w="45720" h="26035">
                  <a:moveTo>
                    <a:pt x="5562" y="15557"/>
                  </a:moveTo>
                  <a:lnTo>
                    <a:pt x="4622" y="16052"/>
                  </a:lnTo>
                  <a:lnTo>
                    <a:pt x="3568" y="15189"/>
                  </a:lnTo>
                  <a:lnTo>
                    <a:pt x="2628" y="15709"/>
                  </a:lnTo>
                  <a:lnTo>
                    <a:pt x="3568" y="15278"/>
                  </a:lnTo>
                  <a:lnTo>
                    <a:pt x="4622" y="16141"/>
                  </a:lnTo>
                  <a:lnTo>
                    <a:pt x="5562" y="15557"/>
                  </a:lnTo>
                  <a:close/>
                </a:path>
                <a:path w="45720" h="26035">
                  <a:moveTo>
                    <a:pt x="6845" y="14109"/>
                  </a:moveTo>
                  <a:lnTo>
                    <a:pt x="6248" y="13817"/>
                  </a:lnTo>
                  <a:lnTo>
                    <a:pt x="6045" y="13716"/>
                  </a:lnTo>
                  <a:lnTo>
                    <a:pt x="5435" y="14058"/>
                  </a:lnTo>
                  <a:lnTo>
                    <a:pt x="6045" y="13817"/>
                  </a:lnTo>
                  <a:lnTo>
                    <a:pt x="6845" y="14211"/>
                  </a:lnTo>
                  <a:close/>
                </a:path>
                <a:path w="45720" h="26035">
                  <a:moveTo>
                    <a:pt x="7327" y="13550"/>
                  </a:moveTo>
                  <a:lnTo>
                    <a:pt x="6845" y="14109"/>
                  </a:lnTo>
                  <a:lnTo>
                    <a:pt x="7264" y="13716"/>
                  </a:lnTo>
                  <a:lnTo>
                    <a:pt x="7327" y="13550"/>
                  </a:lnTo>
                  <a:close/>
                </a:path>
                <a:path w="45720" h="26035">
                  <a:moveTo>
                    <a:pt x="7569" y="13373"/>
                  </a:moveTo>
                  <a:lnTo>
                    <a:pt x="7277" y="13322"/>
                  </a:lnTo>
                  <a:lnTo>
                    <a:pt x="7010" y="13474"/>
                  </a:lnTo>
                  <a:lnTo>
                    <a:pt x="6337" y="13449"/>
                  </a:lnTo>
                  <a:lnTo>
                    <a:pt x="6083" y="13195"/>
                  </a:lnTo>
                  <a:lnTo>
                    <a:pt x="5702" y="13296"/>
                  </a:lnTo>
                  <a:lnTo>
                    <a:pt x="6070" y="13296"/>
                  </a:lnTo>
                  <a:lnTo>
                    <a:pt x="6350" y="13500"/>
                  </a:lnTo>
                  <a:lnTo>
                    <a:pt x="6705" y="13563"/>
                  </a:lnTo>
                  <a:lnTo>
                    <a:pt x="6985" y="13589"/>
                  </a:lnTo>
                  <a:lnTo>
                    <a:pt x="7289" y="13411"/>
                  </a:lnTo>
                  <a:lnTo>
                    <a:pt x="7569" y="13373"/>
                  </a:lnTo>
                  <a:close/>
                </a:path>
                <a:path w="45720" h="26035">
                  <a:moveTo>
                    <a:pt x="8331" y="5461"/>
                  </a:moveTo>
                  <a:lnTo>
                    <a:pt x="8242" y="5334"/>
                  </a:lnTo>
                  <a:lnTo>
                    <a:pt x="7975" y="5245"/>
                  </a:lnTo>
                  <a:lnTo>
                    <a:pt x="8064" y="5372"/>
                  </a:lnTo>
                  <a:lnTo>
                    <a:pt x="8331" y="5461"/>
                  </a:lnTo>
                  <a:close/>
                </a:path>
                <a:path w="45720" h="26035">
                  <a:moveTo>
                    <a:pt x="8636" y="16294"/>
                  </a:moveTo>
                  <a:lnTo>
                    <a:pt x="8432" y="16383"/>
                  </a:lnTo>
                  <a:lnTo>
                    <a:pt x="8128" y="16268"/>
                  </a:lnTo>
                  <a:lnTo>
                    <a:pt x="7874" y="16167"/>
                  </a:lnTo>
                  <a:lnTo>
                    <a:pt x="7708" y="16230"/>
                  </a:lnTo>
                  <a:lnTo>
                    <a:pt x="7543" y="16471"/>
                  </a:lnTo>
                  <a:lnTo>
                    <a:pt x="7759" y="16294"/>
                  </a:lnTo>
                  <a:lnTo>
                    <a:pt x="8432" y="16484"/>
                  </a:lnTo>
                  <a:lnTo>
                    <a:pt x="8636" y="16383"/>
                  </a:lnTo>
                  <a:close/>
                </a:path>
                <a:path w="45720" h="26035">
                  <a:moveTo>
                    <a:pt x="8712" y="15074"/>
                  </a:moveTo>
                  <a:lnTo>
                    <a:pt x="8407" y="15036"/>
                  </a:lnTo>
                  <a:lnTo>
                    <a:pt x="8255" y="14947"/>
                  </a:lnTo>
                  <a:lnTo>
                    <a:pt x="7581" y="14808"/>
                  </a:lnTo>
                  <a:lnTo>
                    <a:pt x="7277" y="15036"/>
                  </a:lnTo>
                  <a:lnTo>
                    <a:pt x="7099" y="15113"/>
                  </a:lnTo>
                  <a:lnTo>
                    <a:pt x="7556" y="14947"/>
                  </a:lnTo>
                  <a:lnTo>
                    <a:pt x="8153" y="14947"/>
                  </a:lnTo>
                  <a:lnTo>
                    <a:pt x="8420" y="15138"/>
                  </a:lnTo>
                  <a:lnTo>
                    <a:pt x="8712" y="15176"/>
                  </a:lnTo>
                  <a:close/>
                </a:path>
                <a:path w="45720" h="26035">
                  <a:moveTo>
                    <a:pt x="8839" y="10655"/>
                  </a:moveTo>
                  <a:lnTo>
                    <a:pt x="8026" y="10782"/>
                  </a:lnTo>
                  <a:lnTo>
                    <a:pt x="7391" y="10299"/>
                  </a:lnTo>
                  <a:lnTo>
                    <a:pt x="7264" y="10210"/>
                  </a:lnTo>
                  <a:lnTo>
                    <a:pt x="6502" y="10655"/>
                  </a:lnTo>
                  <a:lnTo>
                    <a:pt x="7264" y="10299"/>
                  </a:lnTo>
                  <a:lnTo>
                    <a:pt x="8026" y="10883"/>
                  </a:lnTo>
                  <a:lnTo>
                    <a:pt x="8382" y="10782"/>
                  </a:lnTo>
                  <a:lnTo>
                    <a:pt x="8813" y="10655"/>
                  </a:lnTo>
                  <a:close/>
                </a:path>
                <a:path w="45720" h="26035">
                  <a:moveTo>
                    <a:pt x="9080" y="4876"/>
                  </a:moveTo>
                  <a:lnTo>
                    <a:pt x="8343" y="5041"/>
                  </a:lnTo>
                  <a:lnTo>
                    <a:pt x="8356" y="5257"/>
                  </a:lnTo>
                  <a:lnTo>
                    <a:pt x="9080" y="4876"/>
                  </a:lnTo>
                  <a:close/>
                </a:path>
                <a:path w="45720" h="26035">
                  <a:moveTo>
                    <a:pt x="9169" y="13563"/>
                  </a:moveTo>
                  <a:lnTo>
                    <a:pt x="8978" y="13665"/>
                  </a:lnTo>
                  <a:lnTo>
                    <a:pt x="8801" y="13639"/>
                  </a:lnTo>
                  <a:lnTo>
                    <a:pt x="8534" y="13525"/>
                  </a:lnTo>
                  <a:lnTo>
                    <a:pt x="8356" y="13449"/>
                  </a:lnTo>
                  <a:lnTo>
                    <a:pt x="8153" y="13423"/>
                  </a:lnTo>
                  <a:lnTo>
                    <a:pt x="7962" y="13525"/>
                  </a:lnTo>
                  <a:lnTo>
                    <a:pt x="7924" y="13652"/>
                  </a:lnTo>
                  <a:lnTo>
                    <a:pt x="8128" y="13525"/>
                  </a:lnTo>
                  <a:lnTo>
                    <a:pt x="8318" y="13538"/>
                  </a:lnTo>
                  <a:lnTo>
                    <a:pt x="8940" y="13779"/>
                  </a:lnTo>
                  <a:lnTo>
                    <a:pt x="9144" y="13665"/>
                  </a:lnTo>
                  <a:close/>
                </a:path>
                <a:path w="45720" h="26035">
                  <a:moveTo>
                    <a:pt x="9182" y="14325"/>
                  </a:moveTo>
                  <a:lnTo>
                    <a:pt x="8420" y="14490"/>
                  </a:lnTo>
                  <a:lnTo>
                    <a:pt x="7708" y="14071"/>
                  </a:lnTo>
                  <a:lnTo>
                    <a:pt x="7581" y="13995"/>
                  </a:lnTo>
                  <a:lnTo>
                    <a:pt x="7099" y="14592"/>
                  </a:lnTo>
                  <a:lnTo>
                    <a:pt x="7023" y="14795"/>
                  </a:lnTo>
                  <a:lnTo>
                    <a:pt x="7581" y="14071"/>
                  </a:lnTo>
                  <a:lnTo>
                    <a:pt x="8420" y="14592"/>
                  </a:lnTo>
                  <a:lnTo>
                    <a:pt x="8851" y="14490"/>
                  </a:lnTo>
                  <a:lnTo>
                    <a:pt x="9182" y="14414"/>
                  </a:lnTo>
                  <a:close/>
                </a:path>
                <a:path w="45720" h="26035">
                  <a:moveTo>
                    <a:pt x="9817" y="5600"/>
                  </a:moveTo>
                  <a:lnTo>
                    <a:pt x="9194" y="5308"/>
                  </a:lnTo>
                  <a:lnTo>
                    <a:pt x="9004" y="5219"/>
                  </a:lnTo>
                  <a:lnTo>
                    <a:pt x="8140" y="5549"/>
                  </a:lnTo>
                  <a:lnTo>
                    <a:pt x="7289" y="5473"/>
                  </a:lnTo>
                  <a:lnTo>
                    <a:pt x="7048" y="5448"/>
                  </a:lnTo>
                  <a:lnTo>
                    <a:pt x="6527" y="5448"/>
                  </a:lnTo>
                  <a:lnTo>
                    <a:pt x="6032" y="5321"/>
                  </a:lnTo>
                  <a:lnTo>
                    <a:pt x="6477" y="5524"/>
                  </a:lnTo>
                  <a:lnTo>
                    <a:pt x="6934" y="5575"/>
                  </a:lnTo>
                  <a:lnTo>
                    <a:pt x="7391" y="5638"/>
                  </a:lnTo>
                  <a:lnTo>
                    <a:pt x="7861" y="5715"/>
                  </a:lnTo>
                  <a:lnTo>
                    <a:pt x="8318" y="6007"/>
                  </a:lnTo>
                  <a:lnTo>
                    <a:pt x="8775" y="6172"/>
                  </a:lnTo>
                  <a:lnTo>
                    <a:pt x="8356" y="5918"/>
                  </a:lnTo>
                  <a:lnTo>
                    <a:pt x="7962" y="5715"/>
                  </a:lnTo>
                  <a:lnTo>
                    <a:pt x="7543" y="5600"/>
                  </a:lnTo>
                  <a:lnTo>
                    <a:pt x="8140" y="5651"/>
                  </a:lnTo>
                  <a:lnTo>
                    <a:pt x="8394" y="5549"/>
                  </a:lnTo>
                  <a:lnTo>
                    <a:pt x="9004" y="5308"/>
                  </a:lnTo>
                  <a:lnTo>
                    <a:pt x="9817" y="5689"/>
                  </a:lnTo>
                  <a:close/>
                </a:path>
                <a:path w="45720" h="26035">
                  <a:moveTo>
                    <a:pt x="10109" y="5194"/>
                  </a:moveTo>
                  <a:lnTo>
                    <a:pt x="9994" y="5054"/>
                  </a:lnTo>
                  <a:lnTo>
                    <a:pt x="9652" y="4927"/>
                  </a:lnTo>
                  <a:lnTo>
                    <a:pt x="9309" y="4876"/>
                  </a:lnTo>
                  <a:lnTo>
                    <a:pt x="9144" y="4851"/>
                  </a:lnTo>
                  <a:lnTo>
                    <a:pt x="10109" y="5194"/>
                  </a:lnTo>
                  <a:close/>
                </a:path>
                <a:path w="45720" h="26035">
                  <a:moveTo>
                    <a:pt x="10401" y="9944"/>
                  </a:moveTo>
                  <a:lnTo>
                    <a:pt x="9601" y="9931"/>
                  </a:lnTo>
                  <a:lnTo>
                    <a:pt x="9220" y="9829"/>
                  </a:lnTo>
                  <a:lnTo>
                    <a:pt x="8902" y="9740"/>
                  </a:lnTo>
                  <a:lnTo>
                    <a:pt x="8128" y="10045"/>
                  </a:lnTo>
                  <a:lnTo>
                    <a:pt x="8902" y="9829"/>
                  </a:lnTo>
                  <a:lnTo>
                    <a:pt x="9601" y="10020"/>
                  </a:lnTo>
                  <a:lnTo>
                    <a:pt x="10388" y="10045"/>
                  </a:lnTo>
                  <a:close/>
                </a:path>
                <a:path w="45720" h="26035">
                  <a:moveTo>
                    <a:pt x="10782" y="17056"/>
                  </a:moveTo>
                  <a:lnTo>
                    <a:pt x="10058" y="17424"/>
                  </a:lnTo>
                  <a:lnTo>
                    <a:pt x="9182" y="16878"/>
                  </a:lnTo>
                  <a:lnTo>
                    <a:pt x="8496" y="17399"/>
                  </a:lnTo>
                  <a:lnTo>
                    <a:pt x="9182" y="16979"/>
                  </a:lnTo>
                  <a:lnTo>
                    <a:pt x="10058" y="17513"/>
                  </a:lnTo>
                  <a:lnTo>
                    <a:pt x="10769" y="17068"/>
                  </a:lnTo>
                  <a:close/>
                </a:path>
                <a:path w="45720" h="26035">
                  <a:moveTo>
                    <a:pt x="10909" y="15951"/>
                  </a:moveTo>
                  <a:lnTo>
                    <a:pt x="10490" y="15963"/>
                  </a:lnTo>
                  <a:lnTo>
                    <a:pt x="10147" y="15748"/>
                  </a:lnTo>
                  <a:lnTo>
                    <a:pt x="9779" y="15595"/>
                  </a:lnTo>
                  <a:lnTo>
                    <a:pt x="9296" y="15405"/>
                  </a:lnTo>
                  <a:lnTo>
                    <a:pt x="8763" y="15595"/>
                  </a:lnTo>
                  <a:lnTo>
                    <a:pt x="8255" y="15671"/>
                  </a:lnTo>
                  <a:lnTo>
                    <a:pt x="8724" y="15709"/>
                  </a:lnTo>
                  <a:lnTo>
                    <a:pt x="9207" y="15544"/>
                  </a:lnTo>
                  <a:lnTo>
                    <a:pt x="9652" y="15646"/>
                  </a:lnTo>
                  <a:lnTo>
                    <a:pt x="10096" y="15760"/>
                  </a:lnTo>
                  <a:lnTo>
                    <a:pt x="10439" y="16052"/>
                  </a:lnTo>
                  <a:lnTo>
                    <a:pt x="10909" y="16052"/>
                  </a:lnTo>
                  <a:close/>
                </a:path>
                <a:path w="45720" h="26035">
                  <a:moveTo>
                    <a:pt x="11722" y="21882"/>
                  </a:moveTo>
                  <a:lnTo>
                    <a:pt x="11074" y="21196"/>
                  </a:lnTo>
                  <a:lnTo>
                    <a:pt x="10566" y="21361"/>
                  </a:lnTo>
                  <a:lnTo>
                    <a:pt x="10033" y="21424"/>
                  </a:lnTo>
                  <a:lnTo>
                    <a:pt x="10464" y="21475"/>
                  </a:lnTo>
                  <a:lnTo>
                    <a:pt x="11010" y="21196"/>
                  </a:lnTo>
                  <a:lnTo>
                    <a:pt x="11633" y="21882"/>
                  </a:lnTo>
                  <a:close/>
                </a:path>
                <a:path w="45720" h="26035">
                  <a:moveTo>
                    <a:pt x="11798" y="14579"/>
                  </a:moveTo>
                  <a:lnTo>
                    <a:pt x="11023" y="14579"/>
                  </a:lnTo>
                  <a:lnTo>
                    <a:pt x="10325" y="14503"/>
                  </a:lnTo>
                  <a:lnTo>
                    <a:pt x="9613" y="14820"/>
                  </a:lnTo>
                  <a:lnTo>
                    <a:pt x="10325" y="14592"/>
                  </a:lnTo>
                  <a:lnTo>
                    <a:pt x="11023" y="14668"/>
                  </a:lnTo>
                  <a:lnTo>
                    <a:pt x="11798" y="14681"/>
                  </a:lnTo>
                  <a:close/>
                </a:path>
                <a:path w="45720" h="26035">
                  <a:moveTo>
                    <a:pt x="11899" y="21196"/>
                  </a:moveTo>
                  <a:lnTo>
                    <a:pt x="10541" y="20713"/>
                  </a:lnTo>
                  <a:lnTo>
                    <a:pt x="10109" y="20574"/>
                  </a:lnTo>
                  <a:lnTo>
                    <a:pt x="9385" y="20637"/>
                  </a:lnTo>
                  <a:lnTo>
                    <a:pt x="8724" y="20955"/>
                  </a:lnTo>
                  <a:lnTo>
                    <a:pt x="9423" y="20713"/>
                  </a:lnTo>
                  <a:lnTo>
                    <a:pt x="10071" y="20726"/>
                  </a:lnTo>
                  <a:lnTo>
                    <a:pt x="11442" y="21056"/>
                  </a:lnTo>
                  <a:lnTo>
                    <a:pt x="11861" y="21323"/>
                  </a:lnTo>
                  <a:lnTo>
                    <a:pt x="11899" y="21196"/>
                  </a:lnTo>
                  <a:close/>
                </a:path>
                <a:path w="45720" h="26035">
                  <a:moveTo>
                    <a:pt x="11938" y="9232"/>
                  </a:moveTo>
                  <a:lnTo>
                    <a:pt x="11455" y="9156"/>
                  </a:lnTo>
                  <a:lnTo>
                    <a:pt x="11049" y="9182"/>
                  </a:lnTo>
                  <a:lnTo>
                    <a:pt x="10579" y="9258"/>
                  </a:lnTo>
                  <a:lnTo>
                    <a:pt x="11049" y="9283"/>
                  </a:lnTo>
                  <a:lnTo>
                    <a:pt x="11455" y="9258"/>
                  </a:lnTo>
                  <a:lnTo>
                    <a:pt x="11925" y="9334"/>
                  </a:lnTo>
                  <a:close/>
                </a:path>
                <a:path w="45720" h="26035">
                  <a:moveTo>
                    <a:pt x="12369" y="20650"/>
                  </a:moveTo>
                  <a:lnTo>
                    <a:pt x="11899" y="21196"/>
                  </a:lnTo>
                  <a:lnTo>
                    <a:pt x="12306" y="20802"/>
                  </a:lnTo>
                  <a:lnTo>
                    <a:pt x="12369" y="20650"/>
                  </a:lnTo>
                  <a:close/>
                </a:path>
                <a:path w="45720" h="26035">
                  <a:moveTo>
                    <a:pt x="12661" y="18084"/>
                  </a:moveTo>
                  <a:lnTo>
                    <a:pt x="12128" y="18249"/>
                  </a:lnTo>
                  <a:lnTo>
                    <a:pt x="11645" y="17957"/>
                  </a:lnTo>
                  <a:lnTo>
                    <a:pt x="11493" y="17868"/>
                  </a:lnTo>
                  <a:lnTo>
                    <a:pt x="11125" y="18249"/>
                  </a:lnTo>
                  <a:lnTo>
                    <a:pt x="11049" y="18415"/>
                  </a:lnTo>
                  <a:lnTo>
                    <a:pt x="11493" y="17957"/>
                  </a:lnTo>
                  <a:lnTo>
                    <a:pt x="12128" y="18351"/>
                  </a:lnTo>
                  <a:lnTo>
                    <a:pt x="12331" y="18249"/>
                  </a:lnTo>
                  <a:lnTo>
                    <a:pt x="12661" y="18084"/>
                  </a:lnTo>
                  <a:close/>
                </a:path>
                <a:path w="45720" h="26035">
                  <a:moveTo>
                    <a:pt x="12890" y="21767"/>
                  </a:moveTo>
                  <a:lnTo>
                    <a:pt x="12496" y="21831"/>
                  </a:lnTo>
                  <a:lnTo>
                    <a:pt x="11722" y="21882"/>
                  </a:lnTo>
                  <a:lnTo>
                    <a:pt x="12433" y="21945"/>
                  </a:lnTo>
                  <a:lnTo>
                    <a:pt x="12890" y="21767"/>
                  </a:lnTo>
                  <a:close/>
                </a:path>
                <a:path w="45720" h="26035">
                  <a:moveTo>
                    <a:pt x="14033" y="1460"/>
                  </a:moveTo>
                  <a:lnTo>
                    <a:pt x="13233" y="1117"/>
                  </a:lnTo>
                  <a:lnTo>
                    <a:pt x="12420" y="1676"/>
                  </a:lnTo>
                  <a:lnTo>
                    <a:pt x="11912" y="1397"/>
                  </a:lnTo>
                  <a:lnTo>
                    <a:pt x="11645" y="1358"/>
                  </a:lnTo>
                  <a:lnTo>
                    <a:pt x="11772" y="1511"/>
                  </a:lnTo>
                  <a:lnTo>
                    <a:pt x="11468" y="1765"/>
                  </a:lnTo>
                  <a:lnTo>
                    <a:pt x="10998" y="1600"/>
                  </a:lnTo>
                  <a:lnTo>
                    <a:pt x="10553" y="1930"/>
                  </a:lnTo>
                  <a:lnTo>
                    <a:pt x="10134" y="1905"/>
                  </a:lnTo>
                  <a:lnTo>
                    <a:pt x="10553" y="2019"/>
                  </a:lnTo>
                  <a:lnTo>
                    <a:pt x="11112" y="1765"/>
                  </a:lnTo>
                  <a:lnTo>
                    <a:pt x="11455" y="2057"/>
                  </a:lnTo>
                  <a:lnTo>
                    <a:pt x="11239" y="1790"/>
                  </a:lnTo>
                  <a:lnTo>
                    <a:pt x="11468" y="1854"/>
                  </a:lnTo>
                  <a:lnTo>
                    <a:pt x="11849" y="1536"/>
                  </a:lnTo>
                  <a:lnTo>
                    <a:pt x="12420" y="1765"/>
                  </a:lnTo>
                  <a:lnTo>
                    <a:pt x="13233" y="1206"/>
                  </a:lnTo>
                  <a:lnTo>
                    <a:pt x="14008" y="1536"/>
                  </a:lnTo>
                  <a:close/>
                </a:path>
                <a:path w="45720" h="26035">
                  <a:moveTo>
                    <a:pt x="14668" y="18440"/>
                  </a:moveTo>
                  <a:lnTo>
                    <a:pt x="13881" y="18554"/>
                  </a:lnTo>
                  <a:lnTo>
                    <a:pt x="13411" y="18427"/>
                  </a:lnTo>
                  <a:lnTo>
                    <a:pt x="13068" y="18338"/>
                  </a:lnTo>
                  <a:lnTo>
                    <a:pt x="12496" y="19088"/>
                  </a:lnTo>
                  <a:lnTo>
                    <a:pt x="13068" y="18427"/>
                  </a:lnTo>
                  <a:lnTo>
                    <a:pt x="13881" y="18643"/>
                  </a:lnTo>
                  <a:lnTo>
                    <a:pt x="14224" y="18554"/>
                  </a:lnTo>
                  <a:lnTo>
                    <a:pt x="14668" y="18440"/>
                  </a:lnTo>
                  <a:close/>
                </a:path>
                <a:path w="45720" h="26035">
                  <a:moveTo>
                    <a:pt x="15646" y="17767"/>
                  </a:moveTo>
                  <a:lnTo>
                    <a:pt x="15227" y="17843"/>
                  </a:lnTo>
                  <a:lnTo>
                    <a:pt x="14884" y="17716"/>
                  </a:lnTo>
                  <a:lnTo>
                    <a:pt x="14655" y="17627"/>
                  </a:lnTo>
                  <a:lnTo>
                    <a:pt x="14478" y="17843"/>
                  </a:lnTo>
                  <a:lnTo>
                    <a:pt x="14363" y="18084"/>
                  </a:lnTo>
                  <a:lnTo>
                    <a:pt x="14655" y="17716"/>
                  </a:lnTo>
                  <a:lnTo>
                    <a:pt x="15227" y="17945"/>
                  </a:lnTo>
                  <a:lnTo>
                    <a:pt x="15443" y="17843"/>
                  </a:lnTo>
                  <a:lnTo>
                    <a:pt x="15621" y="17767"/>
                  </a:lnTo>
                  <a:close/>
                </a:path>
                <a:path w="45720" h="26035">
                  <a:moveTo>
                    <a:pt x="16154" y="10274"/>
                  </a:moveTo>
                  <a:lnTo>
                    <a:pt x="15532" y="10337"/>
                  </a:lnTo>
                  <a:lnTo>
                    <a:pt x="14973" y="10071"/>
                  </a:lnTo>
                  <a:lnTo>
                    <a:pt x="14376" y="10236"/>
                  </a:lnTo>
                  <a:lnTo>
                    <a:pt x="14973" y="10172"/>
                  </a:lnTo>
                  <a:lnTo>
                    <a:pt x="15532" y="10426"/>
                  </a:lnTo>
                  <a:lnTo>
                    <a:pt x="16129" y="10274"/>
                  </a:lnTo>
                  <a:close/>
                </a:path>
                <a:path w="45720" h="26035">
                  <a:moveTo>
                    <a:pt x="16560" y="9702"/>
                  </a:moveTo>
                  <a:lnTo>
                    <a:pt x="15646" y="9931"/>
                  </a:lnTo>
                  <a:lnTo>
                    <a:pt x="14732" y="9144"/>
                  </a:lnTo>
                  <a:lnTo>
                    <a:pt x="13868" y="9766"/>
                  </a:lnTo>
                  <a:lnTo>
                    <a:pt x="14732" y="9232"/>
                  </a:lnTo>
                  <a:lnTo>
                    <a:pt x="15646" y="10033"/>
                  </a:lnTo>
                  <a:lnTo>
                    <a:pt x="16548" y="9715"/>
                  </a:lnTo>
                  <a:close/>
                </a:path>
                <a:path w="45720" h="26035">
                  <a:moveTo>
                    <a:pt x="17297" y="12"/>
                  </a:moveTo>
                  <a:lnTo>
                    <a:pt x="16903" y="63"/>
                  </a:lnTo>
                  <a:lnTo>
                    <a:pt x="16548" y="0"/>
                  </a:lnTo>
                  <a:lnTo>
                    <a:pt x="16192" y="228"/>
                  </a:lnTo>
                  <a:lnTo>
                    <a:pt x="16548" y="88"/>
                  </a:lnTo>
                  <a:lnTo>
                    <a:pt x="16903" y="152"/>
                  </a:lnTo>
                  <a:lnTo>
                    <a:pt x="17297" y="101"/>
                  </a:lnTo>
                  <a:close/>
                </a:path>
                <a:path w="45720" h="26035">
                  <a:moveTo>
                    <a:pt x="17703" y="17653"/>
                  </a:moveTo>
                  <a:lnTo>
                    <a:pt x="17348" y="17792"/>
                  </a:lnTo>
                  <a:lnTo>
                    <a:pt x="16611" y="17513"/>
                  </a:lnTo>
                  <a:lnTo>
                    <a:pt x="16510" y="18059"/>
                  </a:lnTo>
                  <a:lnTo>
                    <a:pt x="16611" y="17602"/>
                  </a:lnTo>
                  <a:lnTo>
                    <a:pt x="17360" y="17881"/>
                  </a:lnTo>
                  <a:lnTo>
                    <a:pt x="17691" y="17665"/>
                  </a:lnTo>
                  <a:close/>
                </a:path>
                <a:path w="45720" h="26035">
                  <a:moveTo>
                    <a:pt x="17805" y="825"/>
                  </a:moveTo>
                  <a:lnTo>
                    <a:pt x="17602" y="825"/>
                  </a:lnTo>
                  <a:lnTo>
                    <a:pt x="17297" y="774"/>
                  </a:lnTo>
                  <a:lnTo>
                    <a:pt x="17221" y="1054"/>
                  </a:lnTo>
                  <a:lnTo>
                    <a:pt x="17297" y="863"/>
                  </a:lnTo>
                  <a:lnTo>
                    <a:pt x="17792" y="927"/>
                  </a:lnTo>
                  <a:close/>
                </a:path>
                <a:path w="45720" h="26035">
                  <a:moveTo>
                    <a:pt x="18567" y="419"/>
                  </a:moveTo>
                  <a:lnTo>
                    <a:pt x="18262" y="546"/>
                  </a:lnTo>
                  <a:lnTo>
                    <a:pt x="18059" y="584"/>
                  </a:lnTo>
                  <a:lnTo>
                    <a:pt x="17246" y="419"/>
                  </a:lnTo>
                  <a:lnTo>
                    <a:pt x="17018" y="317"/>
                  </a:lnTo>
                  <a:lnTo>
                    <a:pt x="16738" y="508"/>
                  </a:lnTo>
                  <a:lnTo>
                    <a:pt x="16687" y="635"/>
                  </a:lnTo>
                  <a:lnTo>
                    <a:pt x="17018" y="419"/>
                  </a:lnTo>
                  <a:lnTo>
                    <a:pt x="18008" y="685"/>
                  </a:lnTo>
                  <a:lnTo>
                    <a:pt x="18262" y="635"/>
                  </a:lnTo>
                  <a:lnTo>
                    <a:pt x="18389" y="584"/>
                  </a:lnTo>
                  <a:lnTo>
                    <a:pt x="18567" y="419"/>
                  </a:lnTo>
                  <a:close/>
                </a:path>
                <a:path w="45720" h="26035">
                  <a:moveTo>
                    <a:pt x="18923" y="19659"/>
                  </a:moveTo>
                  <a:lnTo>
                    <a:pt x="17970" y="20535"/>
                  </a:lnTo>
                  <a:lnTo>
                    <a:pt x="16725" y="19418"/>
                  </a:lnTo>
                  <a:lnTo>
                    <a:pt x="15544" y="19926"/>
                  </a:lnTo>
                  <a:lnTo>
                    <a:pt x="16624" y="19418"/>
                  </a:lnTo>
                  <a:lnTo>
                    <a:pt x="17868" y="20535"/>
                  </a:lnTo>
                  <a:lnTo>
                    <a:pt x="18072" y="20535"/>
                  </a:lnTo>
                  <a:lnTo>
                    <a:pt x="18923" y="19659"/>
                  </a:lnTo>
                  <a:close/>
                </a:path>
                <a:path w="45720" h="26035">
                  <a:moveTo>
                    <a:pt x="19100" y="21437"/>
                  </a:moveTo>
                  <a:lnTo>
                    <a:pt x="18275" y="21666"/>
                  </a:lnTo>
                  <a:lnTo>
                    <a:pt x="17360" y="21196"/>
                  </a:lnTo>
                  <a:lnTo>
                    <a:pt x="16637" y="21755"/>
                  </a:lnTo>
                  <a:lnTo>
                    <a:pt x="17360" y="21285"/>
                  </a:lnTo>
                  <a:lnTo>
                    <a:pt x="18275" y="21755"/>
                  </a:lnTo>
                  <a:lnTo>
                    <a:pt x="19100" y="21526"/>
                  </a:lnTo>
                  <a:close/>
                </a:path>
                <a:path w="45720" h="26035">
                  <a:moveTo>
                    <a:pt x="19291" y="20472"/>
                  </a:moveTo>
                  <a:lnTo>
                    <a:pt x="18796" y="20828"/>
                  </a:lnTo>
                  <a:lnTo>
                    <a:pt x="18300" y="20916"/>
                  </a:lnTo>
                  <a:lnTo>
                    <a:pt x="17132" y="20866"/>
                  </a:lnTo>
                  <a:lnTo>
                    <a:pt x="16637" y="20878"/>
                  </a:lnTo>
                  <a:lnTo>
                    <a:pt x="16141" y="21259"/>
                  </a:lnTo>
                  <a:lnTo>
                    <a:pt x="16637" y="20967"/>
                  </a:lnTo>
                  <a:lnTo>
                    <a:pt x="17132" y="20955"/>
                  </a:lnTo>
                  <a:lnTo>
                    <a:pt x="18300" y="21018"/>
                  </a:lnTo>
                  <a:lnTo>
                    <a:pt x="18580" y="20955"/>
                  </a:lnTo>
                  <a:lnTo>
                    <a:pt x="18745" y="20916"/>
                  </a:lnTo>
                  <a:lnTo>
                    <a:pt x="18884" y="20828"/>
                  </a:lnTo>
                  <a:lnTo>
                    <a:pt x="19291" y="20472"/>
                  </a:lnTo>
                  <a:close/>
                </a:path>
                <a:path w="45720" h="26035">
                  <a:moveTo>
                    <a:pt x="19354" y="18821"/>
                  </a:moveTo>
                  <a:lnTo>
                    <a:pt x="18973" y="18884"/>
                  </a:lnTo>
                  <a:lnTo>
                    <a:pt x="18580" y="18796"/>
                  </a:lnTo>
                  <a:lnTo>
                    <a:pt x="18199" y="18884"/>
                  </a:lnTo>
                  <a:lnTo>
                    <a:pt x="17754" y="18973"/>
                  </a:lnTo>
                  <a:lnTo>
                    <a:pt x="17399" y="19215"/>
                  </a:lnTo>
                  <a:lnTo>
                    <a:pt x="16916" y="19240"/>
                  </a:lnTo>
                  <a:lnTo>
                    <a:pt x="17335" y="19316"/>
                  </a:lnTo>
                  <a:lnTo>
                    <a:pt x="17678" y="19151"/>
                  </a:lnTo>
                  <a:lnTo>
                    <a:pt x="18059" y="19011"/>
                  </a:lnTo>
                  <a:lnTo>
                    <a:pt x="18478" y="18872"/>
                  </a:lnTo>
                  <a:lnTo>
                    <a:pt x="18935" y="19011"/>
                  </a:lnTo>
                  <a:lnTo>
                    <a:pt x="19342" y="18834"/>
                  </a:lnTo>
                  <a:close/>
                </a:path>
                <a:path w="45720" h="26035">
                  <a:moveTo>
                    <a:pt x="19659" y="18453"/>
                  </a:moveTo>
                  <a:lnTo>
                    <a:pt x="19265" y="18427"/>
                  </a:lnTo>
                  <a:lnTo>
                    <a:pt x="18884" y="18364"/>
                  </a:lnTo>
                  <a:lnTo>
                    <a:pt x="18110" y="18389"/>
                  </a:lnTo>
                  <a:lnTo>
                    <a:pt x="17729" y="18567"/>
                  </a:lnTo>
                  <a:lnTo>
                    <a:pt x="17348" y="18707"/>
                  </a:lnTo>
                  <a:lnTo>
                    <a:pt x="16624" y="18986"/>
                  </a:lnTo>
                  <a:lnTo>
                    <a:pt x="15976" y="19075"/>
                  </a:lnTo>
                  <a:lnTo>
                    <a:pt x="15201" y="18923"/>
                  </a:lnTo>
                  <a:lnTo>
                    <a:pt x="15976" y="19164"/>
                  </a:lnTo>
                  <a:lnTo>
                    <a:pt x="16611" y="19075"/>
                  </a:lnTo>
                  <a:lnTo>
                    <a:pt x="17348" y="18808"/>
                  </a:lnTo>
                  <a:lnTo>
                    <a:pt x="17741" y="18656"/>
                  </a:lnTo>
                  <a:lnTo>
                    <a:pt x="18097" y="18503"/>
                  </a:lnTo>
                  <a:lnTo>
                    <a:pt x="18884" y="18427"/>
                  </a:lnTo>
                  <a:lnTo>
                    <a:pt x="19265" y="18516"/>
                  </a:lnTo>
                  <a:lnTo>
                    <a:pt x="19646" y="18542"/>
                  </a:lnTo>
                  <a:close/>
                </a:path>
                <a:path w="45720" h="26035">
                  <a:moveTo>
                    <a:pt x="20358" y="17792"/>
                  </a:moveTo>
                  <a:lnTo>
                    <a:pt x="20040" y="17767"/>
                  </a:lnTo>
                  <a:lnTo>
                    <a:pt x="19748" y="17653"/>
                  </a:lnTo>
                  <a:lnTo>
                    <a:pt x="19100" y="17703"/>
                  </a:lnTo>
                  <a:lnTo>
                    <a:pt x="18757" y="17881"/>
                  </a:lnTo>
                  <a:lnTo>
                    <a:pt x="18440" y="17970"/>
                  </a:lnTo>
                  <a:lnTo>
                    <a:pt x="18770" y="17957"/>
                  </a:lnTo>
                  <a:lnTo>
                    <a:pt x="19100" y="17830"/>
                  </a:lnTo>
                  <a:lnTo>
                    <a:pt x="19443" y="17767"/>
                  </a:lnTo>
                  <a:lnTo>
                    <a:pt x="19748" y="17729"/>
                  </a:lnTo>
                  <a:lnTo>
                    <a:pt x="20040" y="17868"/>
                  </a:lnTo>
                  <a:lnTo>
                    <a:pt x="20345" y="17881"/>
                  </a:lnTo>
                  <a:close/>
                </a:path>
                <a:path w="45720" h="26035">
                  <a:moveTo>
                    <a:pt x="20828" y="3009"/>
                  </a:moveTo>
                  <a:lnTo>
                    <a:pt x="20472" y="3073"/>
                  </a:lnTo>
                  <a:lnTo>
                    <a:pt x="20269" y="2933"/>
                  </a:lnTo>
                  <a:lnTo>
                    <a:pt x="20142" y="2844"/>
                  </a:lnTo>
                  <a:lnTo>
                    <a:pt x="19951" y="3009"/>
                  </a:lnTo>
                  <a:lnTo>
                    <a:pt x="19862" y="3175"/>
                  </a:lnTo>
                  <a:lnTo>
                    <a:pt x="20142" y="2933"/>
                  </a:lnTo>
                  <a:lnTo>
                    <a:pt x="20472" y="3162"/>
                  </a:lnTo>
                  <a:lnTo>
                    <a:pt x="20662" y="3073"/>
                  </a:lnTo>
                  <a:lnTo>
                    <a:pt x="20802" y="3009"/>
                  </a:lnTo>
                  <a:close/>
                </a:path>
                <a:path w="45720" h="26035">
                  <a:moveTo>
                    <a:pt x="20878" y="2463"/>
                  </a:moveTo>
                  <a:lnTo>
                    <a:pt x="20281" y="2616"/>
                  </a:lnTo>
                  <a:lnTo>
                    <a:pt x="19723" y="2273"/>
                  </a:lnTo>
                  <a:lnTo>
                    <a:pt x="19126" y="2565"/>
                  </a:lnTo>
                  <a:lnTo>
                    <a:pt x="19723" y="2362"/>
                  </a:lnTo>
                  <a:lnTo>
                    <a:pt x="20281" y="2705"/>
                  </a:lnTo>
                  <a:lnTo>
                    <a:pt x="20878" y="2552"/>
                  </a:lnTo>
                  <a:close/>
                </a:path>
                <a:path w="45720" h="26035">
                  <a:moveTo>
                    <a:pt x="21005" y="25501"/>
                  </a:moveTo>
                  <a:lnTo>
                    <a:pt x="20078" y="24650"/>
                  </a:lnTo>
                  <a:lnTo>
                    <a:pt x="19126" y="25184"/>
                  </a:lnTo>
                  <a:lnTo>
                    <a:pt x="19964" y="24650"/>
                  </a:lnTo>
                  <a:lnTo>
                    <a:pt x="20904" y="25501"/>
                  </a:lnTo>
                  <a:close/>
                </a:path>
                <a:path w="45720" h="26035">
                  <a:moveTo>
                    <a:pt x="21323" y="22936"/>
                  </a:moveTo>
                  <a:lnTo>
                    <a:pt x="20447" y="22288"/>
                  </a:lnTo>
                  <a:lnTo>
                    <a:pt x="19710" y="22936"/>
                  </a:lnTo>
                  <a:lnTo>
                    <a:pt x="20332" y="22288"/>
                  </a:lnTo>
                  <a:lnTo>
                    <a:pt x="21196" y="22936"/>
                  </a:lnTo>
                  <a:lnTo>
                    <a:pt x="21323" y="22936"/>
                  </a:lnTo>
                  <a:close/>
                </a:path>
                <a:path w="45720" h="26035">
                  <a:moveTo>
                    <a:pt x="21907" y="25361"/>
                  </a:moveTo>
                  <a:lnTo>
                    <a:pt x="21005" y="25501"/>
                  </a:lnTo>
                  <a:lnTo>
                    <a:pt x="21907" y="25450"/>
                  </a:lnTo>
                  <a:close/>
                </a:path>
                <a:path w="45720" h="26035">
                  <a:moveTo>
                    <a:pt x="22110" y="22555"/>
                  </a:moveTo>
                  <a:lnTo>
                    <a:pt x="21323" y="22936"/>
                  </a:lnTo>
                  <a:lnTo>
                    <a:pt x="22085" y="22555"/>
                  </a:lnTo>
                  <a:close/>
                </a:path>
                <a:path w="45720" h="26035">
                  <a:moveTo>
                    <a:pt x="22174" y="23355"/>
                  </a:moveTo>
                  <a:lnTo>
                    <a:pt x="21450" y="23075"/>
                  </a:lnTo>
                  <a:lnTo>
                    <a:pt x="21323" y="23025"/>
                  </a:lnTo>
                  <a:lnTo>
                    <a:pt x="21196" y="22974"/>
                  </a:lnTo>
                  <a:lnTo>
                    <a:pt x="20574" y="23202"/>
                  </a:lnTo>
                  <a:lnTo>
                    <a:pt x="21196" y="23075"/>
                  </a:lnTo>
                  <a:lnTo>
                    <a:pt x="22174" y="23444"/>
                  </a:lnTo>
                  <a:close/>
                </a:path>
                <a:path w="45720" h="26035">
                  <a:moveTo>
                    <a:pt x="22339" y="24599"/>
                  </a:moveTo>
                  <a:lnTo>
                    <a:pt x="21704" y="24599"/>
                  </a:lnTo>
                  <a:lnTo>
                    <a:pt x="21082" y="24574"/>
                  </a:lnTo>
                  <a:lnTo>
                    <a:pt x="20472" y="24447"/>
                  </a:lnTo>
                  <a:lnTo>
                    <a:pt x="19939" y="24345"/>
                  </a:lnTo>
                  <a:lnTo>
                    <a:pt x="19621" y="24091"/>
                  </a:lnTo>
                  <a:lnTo>
                    <a:pt x="19138" y="24447"/>
                  </a:lnTo>
                  <a:lnTo>
                    <a:pt x="19583" y="24218"/>
                  </a:lnTo>
                  <a:lnTo>
                    <a:pt x="19812" y="24371"/>
                  </a:lnTo>
                  <a:lnTo>
                    <a:pt x="20955" y="24676"/>
                  </a:lnTo>
                  <a:lnTo>
                    <a:pt x="21640" y="24688"/>
                  </a:lnTo>
                  <a:lnTo>
                    <a:pt x="22339" y="24688"/>
                  </a:lnTo>
                  <a:close/>
                </a:path>
                <a:path w="45720" h="26035">
                  <a:moveTo>
                    <a:pt x="22618" y="22771"/>
                  </a:moveTo>
                  <a:lnTo>
                    <a:pt x="22174" y="23355"/>
                  </a:lnTo>
                  <a:lnTo>
                    <a:pt x="22542" y="22974"/>
                  </a:lnTo>
                  <a:lnTo>
                    <a:pt x="22618" y="22771"/>
                  </a:lnTo>
                  <a:close/>
                </a:path>
                <a:path w="45720" h="26035">
                  <a:moveTo>
                    <a:pt x="22796" y="18923"/>
                  </a:moveTo>
                  <a:lnTo>
                    <a:pt x="22148" y="18923"/>
                  </a:lnTo>
                  <a:lnTo>
                    <a:pt x="21767" y="18770"/>
                  </a:lnTo>
                  <a:lnTo>
                    <a:pt x="21513" y="18669"/>
                  </a:lnTo>
                  <a:lnTo>
                    <a:pt x="20916" y="19037"/>
                  </a:lnTo>
                  <a:lnTo>
                    <a:pt x="21513" y="18770"/>
                  </a:lnTo>
                  <a:lnTo>
                    <a:pt x="22148" y="19011"/>
                  </a:lnTo>
                  <a:lnTo>
                    <a:pt x="22796" y="19011"/>
                  </a:lnTo>
                  <a:close/>
                </a:path>
                <a:path w="45720" h="26035">
                  <a:moveTo>
                    <a:pt x="23914" y="18491"/>
                  </a:moveTo>
                  <a:lnTo>
                    <a:pt x="23355" y="18681"/>
                  </a:lnTo>
                  <a:lnTo>
                    <a:pt x="22885" y="18465"/>
                  </a:lnTo>
                  <a:lnTo>
                    <a:pt x="22326" y="18351"/>
                  </a:lnTo>
                  <a:lnTo>
                    <a:pt x="21653" y="18224"/>
                  </a:lnTo>
                  <a:lnTo>
                    <a:pt x="20993" y="18440"/>
                  </a:lnTo>
                  <a:lnTo>
                    <a:pt x="20320" y="18542"/>
                  </a:lnTo>
                  <a:lnTo>
                    <a:pt x="20942" y="18542"/>
                  </a:lnTo>
                  <a:lnTo>
                    <a:pt x="21526" y="18376"/>
                  </a:lnTo>
                  <a:lnTo>
                    <a:pt x="22148" y="18427"/>
                  </a:lnTo>
                  <a:lnTo>
                    <a:pt x="22783" y="18465"/>
                  </a:lnTo>
                  <a:lnTo>
                    <a:pt x="23279" y="18821"/>
                  </a:lnTo>
                  <a:lnTo>
                    <a:pt x="23914" y="18491"/>
                  </a:lnTo>
                  <a:close/>
                </a:path>
                <a:path w="45720" h="26035">
                  <a:moveTo>
                    <a:pt x="23977" y="18097"/>
                  </a:moveTo>
                  <a:lnTo>
                    <a:pt x="23660" y="18046"/>
                  </a:lnTo>
                  <a:lnTo>
                    <a:pt x="23355" y="17894"/>
                  </a:lnTo>
                  <a:lnTo>
                    <a:pt x="23063" y="17843"/>
                  </a:lnTo>
                  <a:lnTo>
                    <a:pt x="22606" y="17754"/>
                  </a:lnTo>
                  <a:lnTo>
                    <a:pt x="22161" y="17767"/>
                  </a:lnTo>
                  <a:lnTo>
                    <a:pt x="21704" y="17856"/>
                  </a:lnTo>
                  <a:lnTo>
                    <a:pt x="22110" y="17868"/>
                  </a:lnTo>
                  <a:lnTo>
                    <a:pt x="22504" y="17856"/>
                  </a:lnTo>
                  <a:lnTo>
                    <a:pt x="22923" y="17919"/>
                  </a:lnTo>
                  <a:lnTo>
                    <a:pt x="23253" y="17957"/>
                  </a:lnTo>
                  <a:lnTo>
                    <a:pt x="23622" y="18161"/>
                  </a:lnTo>
                  <a:lnTo>
                    <a:pt x="23964" y="18110"/>
                  </a:lnTo>
                  <a:close/>
                </a:path>
                <a:path w="45720" h="26035">
                  <a:moveTo>
                    <a:pt x="26441" y="19367"/>
                  </a:moveTo>
                  <a:lnTo>
                    <a:pt x="25920" y="18732"/>
                  </a:lnTo>
                  <a:lnTo>
                    <a:pt x="25069" y="18923"/>
                  </a:lnTo>
                  <a:lnTo>
                    <a:pt x="25844" y="18732"/>
                  </a:lnTo>
                  <a:lnTo>
                    <a:pt x="26365" y="19367"/>
                  </a:lnTo>
                  <a:close/>
                </a:path>
                <a:path w="45720" h="26035">
                  <a:moveTo>
                    <a:pt x="27203" y="19215"/>
                  </a:moveTo>
                  <a:lnTo>
                    <a:pt x="26441" y="19367"/>
                  </a:lnTo>
                  <a:lnTo>
                    <a:pt x="27203" y="19304"/>
                  </a:lnTo>
                  <a:close/>
                </a:path>
                <a:path w="45720" h="26035">
                  <a:moveTo>
                    <a:pt x="27863" y="25590"/>
                  </a:moveTo>
                  <a:lnTo>
                    <a:pt x="27406" y="25539"/>
                  </a:lnTo>
                  <a:lnTo>
                    <a:pt x="27000" y="25628"/>
                  </a:lnTo>
                  <a:lnTo>
                    <a:pt x="26606" y="25908"/>
                  </a:lnTo>
                  <a:lnTo>
                    <a:pt x="27000" y="25730"/>
                  </a:lnTo>
                  <a:lnTo>
                    <a:pt x="27406" y="25628"/>
                  </a:lnTo>
                  <a:lnTo>
                    <a:pt x="27851" y="25692"/>
                  </a:lnTo>
                  <a:close/>
                </a:path>
                <a:path w="45720" h="26035">
                  <a:moveTo>
                    <a:pt x="28473" y="19151"/>
                  </a:moveTo>
                  <a:lnTo>
                    <a:pt x="27317" y="19075"/>
                  </a:lnTo>
                  <a:lnTo>
                    <a:pt x="26517" y="18097"/>
                  </a:lnTo>
                  <a:lnTo>
                    <a:pt x="27114" y="18211"/>
                  </a:lnTo>
                  <a:lnTo>
                    <a:pt x="27559" y="17843"/>
                  </a:lnTo>
                  <a:lnTo>
                    <a:pt x="27114" y="18110"/>
                  </a:lnTo>
                  <a:lnTo>
                    <a:pt x="26568" y="17945"/>
                  </a:lnTo>
                  <a:lnTo>
                    <a:pt x="26035" y="17995"/>
                  </a:lnTo>
                  <a:lnTo>
                    <a:pt x="26212" y="18084"/>
                  </a:lnTo>
                  <a:lnTo>
                    <a:pt x="25234" y="18453"/>
                  </a:lnTo>
                  <a:lnTo>
                    <a:pt x="26428" y="18097"/>
                  </a:lnTo>
                  <a:lnTo>
                    <a:pt x="27317" y="19177"/>
                  </a:lnTo>
                  <a:lnTo>
                    <a:pt x="28473" y="19253"/>
                  </a:lnTo>
                  <a:close/>
                </a:path>
                <a:path w="45720" h="26035">
                  <a:moveTo>
                    <a:pt x="30022" y="25488"/>
                  </a:moveTo>
                  <a:lnTo>
                    <a:pt x="29349" y="25539"/>
                  </a:lnTo>
                  <a:lnTo>
                    <a:pt x="27762" y="25247"/>
                  </a:lnTo>
                  <a:lnTo>
                    <a:pt x="27406" y="25171"/>
                  </a:lnTo>
                  <a:lnTo>
                    <a:pt x="26847" y="25158"/>
                  </a:lnTo>
                  <a:lnTo>
                    <a:pt x="26466" y="25539"/>
                  </a:lnTo>
                  <a:lnTo>
                    <a:pt x="26352" y="25768"/>
                  </a:lnTo>
                  <a:lnTo>
                    <a:pt x="26784" y="25311"/>
                  </a:lnTo>
                  <a:lnTo>
                    <a:pt x="27305" y="25247"/>
                  </a:lnTo>
                  <a:lnTo>
                    <a:pt x="28625" y="25501"/>
                  </a:lnTo>
                  <a:lnTo>
                    <a:pt x="29286" y="25654"/>
                  </a:lnTo>
                  <a:lnTo>
                    <a:pt x="29781" y="25539"/>
                  </a:lnTo>
                  <a:lnTo>
                    <a:pt x="30022" y="25488"/>
                  </a:lnTo>
                  <a:close/>
                </a:path>
                <a:path w="45720" h="26035">
                  <a:moveTo>
                    <a:pt x="30022" y="21742"/>
                  </a:moveTo>
                  <a:lnTo>
                    <a:pt x="29654" y="22009"/>
                  </a:lnTo>
                  <a:lnTo>
                    <a:pt x="28232" y="21767"/>
                  </a:lnTo>
                  <a:lnTo>
                    <a:pt x="27724" y="21717"/>
                  </a:lnTo>
                  <a:lnTo>
                    <a:pt x="27266" y="22110"/>
                  </a:lnTo>
                  <a:lnTo>
                    <a:pt x="27686" y="21831"/>
                  </a:lnTo>
                  <a:lnTo>
                    <a:pt x="28155" y="21856"/>
                  </a:lnTo>
                  <a:lnTo>
                    <a:pt x="28663" y="21932"/>
                  </a:lnTo>
                  <a:lnTo>
                    <a:pt x="29133" y="21996"/>
                  </a:lnTo>
                  <a:lnTo>
                    <a:pt x="29629" y="22123"/>
                  </a:lnTo>
                  <a:lnTo>
                    <a:pt x="30022" y="21742"/>
                  </a:lnTo>
                  <a:close/>
                </a:path>
                <a:path w="45720" h="26035">
                  <a:moveTo>
                    <a:pt x="30200" y="22453"/>
                  </a:moveTo>
                  <a:lnTo>
                    <a:pt x="29425" y="22758"/>
                  </a:lnTo>
                  <a:lnTo>
                    <a:pt x="28562" y="22517"/>
                  </a:lnTo>
                  <a:lnTo>
                    <a:pt x="27876" y="23075"/>
                  </a:lnTo>
                  <a:lnTo>
                    <a:pt x="28562" y="22618"/>
                  </a:lnTo>
                  <a:lnTo>
                    <a:pt x="29425" y="22847"/>
                  </a:lnTo>
                  <a:lnTo>
                    <a:pt x="30200" y="22453"/>
                  </a:lnTo>
                  <a:close/>
                </a:path>
                <a:path w="45720" h="26035">
                  <a:moveTo>
                    <a:pt x="31864" y="19545"/>
                  </a:moveTo>
                  <a:lnTo>
                    <a:pt x="31064" y="19037"/>
                  </a:lnTo>
                  <a:lnTo>
                    <a:pt x="30924" y="18948"/>
                  </a:lnTo>
                  <a:lnTo>
                    <a:pt x="30441" y="19037"/>
                  </a:lnTo>
                  <a:lnTo>
                    <a:pt x="30314" y="19151"/>
                  </a:lnTo>
                  <a:lnTo>
                    <a:pt x="30924" y="19037"/>
                  </a:lnTo>
                  <a:lnTo>
                    <a:pt x="31864" y="19634"/>
                  </a:lnTo>
                  <a:close/>
                </a:path>
                <a:path w="45720" h="26035">
                  <a:moveTo>
                    <a:pt x="32346" y="19024"/>
                  </a:moveTo>
                  <a:lnTo>
                    <a:pt x="31864" y="19545"/>
                  </a:lnTo>
                  <a:lnTo>
                    <a:pt x="32321" y="19151"/>
                  </a:lnTo>
                  <a:lnTo>
                    <a:pt x="32346" y="19024"/>
                  </a:lnTo>
                  <a:close/>
                </a:path>
                <a:path w="45720" h="26035">
                  <a:moveTo>
                    <a:pt x="33032" y="18580"/>
                  </a:moveTo>
                  <a:lnTo>
                    <a:pt x="32473" y="18783"/>
                  </a:lnTo>
                  <a:lnTo>
                    <a:pt x="31978" y="18796"/>
                  </a:lnTo>
                  <a:lnTo>
                    <a:pt x="30848" y="18567"/>
                  </a:lnTo>
                  <a:lnTo>
                    <a:pt x="30378" y="18465"/>
                  </a:lnTo>
                  <a:lnTo>
                    <a:pt x="29819" y="18643"/>
                  </a:lnTo>
                  <a:lnTo>
                    <a:pt x="30365" y="18554"/>
                  </a:lnTo>
                  <a:lnTo>
                    <a:pt x="31407" y="18770"/>
                  </a:lnTo>
                  <a:lnTo>
                    <a:pt x="31978" y="18897"/>
                  </a:lnTo>
                  <a:lnTo>
                    <a:pt x="32486" y="18872"/>
                  </a:lnTo>
                  <a:lnTo>
                    <a:pt x="33032" y="18580"/>
                  </a:lnTo>
                  <a:close/>
                </a:path>
                <a:path w="45720" h="26035">
                  <a:moveTo>
                    <a:pt x="33604" y="19621"/>
                  </a:moveTo>
                  <a:lnTo>
                    <a:pt x="33312" y="19773"/>
                  </a:lnTo>
                  <a:lnTo>
                    <a:pt x="33159" y="19697"/>
                  </a:lnTo>
                  <a:lnTo>
                    <a:pt x="32969" y="19608"/>
                  </a:lnTo>
                  <a:lnTo>
                    <a:pt x="32651" y="19634"/>
                  </a:lnTo>
                  <a:lnTo>
                    <a:pt x="32969" y="19697"/>
                  </a:lnTo>
                  <a:lnTo>
                    <a:pt x="33312" y="19862"/>
                  </a:lnTo>
                  <a:lnTo>
                    <a:pt x="33502" y="19773"/>
                  </a:lnTo>
                  <a:lnTo>
                    <a:pt x="33604" y="19621"/>
                  </a:lnTo>
                  <a:close/>
                </a:path>
                <a:path w="45720" h="26035">
                  <a:moveTo>
                    <a:pt x="36334" y="18542"/>
                  </a:moveTo>
                  <a:lnTo>
                    <a:pt x="35433" y="18783"/>
                  </a:lnTo>
                  <a:lnTo>
                    <a:pt x="35090" y="18719"/>
                  </a:lnTo>
                  <a:lnTo>
                    <a:pt x="34518" y="18618"/>
                  </a:lnTo>
                  <a:lnTo>
                    <a:pt x="33655" y="19113"/>
                  </a:lnTo>
                  <a:lnTo>
                    <a:pt x="34518" y="18719"/>
                  </a:lnTo>
                  <a:lnTo>
                    <a:pt x="35433" y="18884"/>
                  </a:lnTo>
                  <a:lnTo>
                    <a:pt x="35801" y="18783"/>
                  </a:lnTo>
                  <a:lnTo>
                    <a:pt x="36334" y="18630"/>
                  </a:lnTo>
                  <a:close/>
                </a:path>
                <a:path w="45720" h="26035">
                  <a:moveTo>
                    <a:pt x="36360" y="17272"/>
                  </a:moveTo>
                  <a:lnTo>
                    <a:pt x="35344" y="17576"/>
                  </a:lnTo>
                  <a:lnTo>
                    <a:pt x="34290" y="16852"/>
                  </a:lnTo>
                  <a:lnTo>
                    <a:pt x="33426" y="17691"/>
                  </a:lnTo>
                  <a:lnTo>
                    <a:pt x="34290" y="16967"/>
                  </a:lnTo>
                  <a:lnTo>
                    <a:pt x="35344" y="17678"/>
                  </a:lnTo>
                  <a:lnTo>
                    <a:pt x="36334" y="17272"/>
                  </a:lnTo>
                  <a:close/>
                </a:path>
                <a:path w="45720" h="26035">
                  <a:moveTo>
                    <a:pt x="36410" y="19088"/>
                  </a:moveTo>
                  <a:lnTo>
                    <a:pt x="35953" y="19367"/>
                  </a:lnTo>
                  <a:lnTo>
                    <a:pt x="35458" y="19354"/>
                  </a:lnTo>
                  <a:lnTo>
                    <a:pt x="34569" y="19265"/>
                  </a:lnTo>
                  <a:lnTo>
                    <a:pt x="34188" y="19113"/>
                  </a:lnTo>
                  <a:lnTo>
                    <a:pt x="33972" y="19532"/>
                  </a:lnTo>
                  <a:lnTo>
                    <a:pt x="34201" y="19177"/>
                  </a:lnTo>
                  <a:lnTo>
                    <a:pt x="34671" y="19367"/>
                  </a:lnTo>
                  <a:lnTo>
                    <a:pt x="35077" y="19418"/>
                  </a:lnTo>
                  <a:lnTo>
                    <a:pt x="35560" y="19456"/>
                  </a:lnTo>
                  <a:lnTo>
                    <a:pt x="36004" y="19418"/>
                  </a:lnTo>
                  <a:lnTo>
                    <a:pt x="36398" y="19113"/>
                  </a:lnTo>
                  <a:close/>
                </a:path>
                <a:path w="45720" h="26035">
                  <a:moveTo>
                    <a:pt x="37655" y="15697"/>
                  </a:moveTo>
                  <a:lnTo>
                    <a:pt x="36944" y="15697"/>
                  </a:lnTo>
                  <a:lnTo>
                    <a:pt x="36537" y="15621"/>
                  </a:lnTo>
                  <a:lnTo>
                    <a:pt x="36080" y="15532"/>
                  </a:lnTo>
                  <a:lnTo>
                    <a:pt x="35534" y="16154"/>
                  </a:lnTo>
                  <a:lnTo>
                    <a:pt x="36080" y="15621"/>
                  </a:lnTo>
                  <a:lnTo>
                    <a:pt x="36944" y="15786"/>
                  </a:lnTo>
                  <a:lnTo>
                    <a:pt x="37655" y="15697"/>
                  </a:lnTo>
                  <a:close/>
                </a:path>
                <a:path w="45720" h="26035">
                  <a:moveTo>
                    <a:pt x="38430" y="21526"/>
                  </a:moveTo>
                  <a:lnTo>
                    <a:pt x="38252" y="21539"/>
                  </a:lnTo>
                  <a:lnTo>
                    <a:pt x="38049" y="21526"/>
                  </a:lnTo>
                  <a:lnTo>
                    <a:pt x="37858" y="21501"/>
                  </a:lnTo>
                  <a:lnTo>
                    <a:pt x="37287" y="21488"/>
                  </a:lnTo>
                  <a:lnTo>
                    <a:pt x="36817" y="21704"/>
                  </a:lnTo>
                  <a:lnTo>
                    <a:pt x="36715" y="21844"/>
                  </a:lnTo>
                  <a:lnTo>
                    <a:pt x="36995" y="21704"/>
                  </a:lnTo>
                  <a:lnTo>
                    <a:pt x="37274" y="21602"/>
                  </a:lnTo>
                  <a:lnTo>
                    <a:pt x="37858" y="21590"/>
                  </a:lnTo>
                  <a:lnTo>
                    <a:pt x="38138" y="21640"/>
                  </a:lnTo>
                  <a:lnTo>
                    <a:pt x="38417" y="21615"/>
                  </a:lnTo>
                  <a:close/>
                </a:path>
                <a:path w="45720" h="26035">
                  <a:moveTo>
                    <a:pt x="38798" y="20866"/>
                  </a:moveTo>
                  <a:lnTo>
                    <a:pt x="38011" y="20904"/>
                  </a:lnTo>
                  <a:lnTo>
                    <a:pt x="37211" y="20828"/>
                  </a:lnTo>
                  <a:lnTo>
                    <a:pt x="36410" y="20866"/>
                  </a:lnTo>
                  <a:lnTo>
                    <a:pt x="37211" y="20916"/>
                  </a:lnTo>
                  <a:lnTo>
                    <a:pt x="38011" y="20993"/>
                  </a:lnTo>
                  <a:lnTo>
                    <a:pt x="38798" y="20866"/>
                  </a:lnTo>
                  <a:close/>
                </a:path>
                <a:path w="45720" h="26035">
                  <a:moveTo>
                    <a:pt x="39077" y="9588"/>
                  </a:moveTo>
                  <a:lnTo>
                    <a:pt x="38785" y="9791"/>
                  </a:lnTo>
                  <a:lnTo>
                    <a:pt x="38493" y="9994"/>
                  </a:lnTo>
                  <a:lnTo>
                    <a:pt x="37757" y="10083"/>
                  </a:lnTo>
                  <a:lnTo>
                    <a:pt x="37617" y="10045"/>
                  </a:lnTo>
                  <a:lnTo>
                    <a:pt x="37299" y="9956"/>
                  </a:lnTo>
                  <a:lnTo>
                    <a:pt x="37211" y="10096"/>
                  </a:lnTo>
                  <a:lnTo>
                    <a:pt x="37096" y="10388"/>
                  </a:lnTo>
                  <a:lnTo>
                    <a:pt x="37299" y="10045"/>
                  </a:lnTo>
                  <a:lnTo>
                    <a:pt x="37757" y="10160"/>
                  </a:lnTo>
                  <a:lnTo>
                    <a:pt x="38493" y="10083"/>
                  </a:lnTo>
                  <a:lnTo>
                    <a:pt x="38785" y="9880"/>
                  </a:lnTo>
                  <a:lnTo>
                    <a:pt x="39077" y="9588"/>
                  </a:lnTo>
                  <a:close/>
                </a:path>
                <a:path w="45720" h="26035">
                  <a:moveTo>
                    <a:pt x="39370" y="19672"/>
                  </a:moveTo>
                  <a:lnTo>
                    <a:pt x="39166" y="19659"/>
                  </a:lnTo>
                  <a:lnTo>
                    <a:pt x="39357" y="19659"/>
                  </a:lnTo>
                  <a:lnTo>
                    <a:pt x="39052" y="19659"/>
                  </a:lnTo>
                  <a:lnTo>
                    <a:pt x="38633" y="19558"/>
                  </a:lnTo>
                  <a:lnTo>
                    <a:pt x="38392" y="19900"/>
                  </a:lnTo>
                  <a:lnTo>
                    <a:pt x="38633" y="19646"/>
                  </a:lnTo>
                  <a:lnTo>
                    <a:pt x="39027" y="19748"/>
                  </a:lnTo>
                  <a:lnTo>
                    <a:pt x="39370" y="19672"/>
                  </a:lnTo>
                  <a:close/>
                </a:path>
                <a:path w="45720" h="26035">
                  <a:moveTo>
                    <a:pt x="39954" y="11036"/>
                  </a:moveTo>
                  <a:lnTo>
                    <a:pt x="38989" y="10045"/>
                  </a:lnTo>
                  <a:lnTo>
                    <a:pt x="38379" y="10553"/>
                  </a:lnTo>
                  <a:lnTo>
                    <a:pt x="38315" y="10718"/>
                  </a:lnTo>
                  <a:lnTo>
                    <a:pt x="38900" y="10045"/>
                  </a:lnTo>
                  <a:lnTo>
                    <a:pt x="39865" y="11036"/>
                  </a:lnTo>
                  <a:close/>
                </a:path>
                <a:path w="45720" h="26035">
                  <a:moveTo>
                    <a:pt x="40665" y="10553"/>
                  </a:moveTo>
                  <a:lnTo>
                    <a:pt x="39954" y="11036"/>
                  </a:lnTo>
                  <a:lnTo>
                    <a:pt x="40640" y="10668"/>
                  </a:lnTo>
                  <a:close/>
                </a:path>
                <a:path w="45720" h="26035">
                  <a:moveTo>
                    <a:pt x="42506" y="10617"/>
                  </a:moveTo>
                  <a:lnTo>
                    <a:pt x="42049" y="11239"/>
                  </a:lnTo>
                  <a:lnTo>
                    <a:pt x="41071" y="10579"/>
                  </a:lnTo>
                  <a:lnTo>
                    <a:pt x="40462" y="10871"/>
                  </a:lnTo>
                  <a:lnTo>
                    <a:pt x="41084" y="10680"/>
                  </a:lnTo>
                  <a:lnTo>
                    <a:pt x="42049" y="11328"/>
                  </a:lnTo>
                  <a:lnTo>
                    <a:pt x="42494" y="10642"/>
                  </a:lnTo>
                  <a:close/>
                </a:path>
                <a:path w="45720" h="26035">
                  <a:moveTo>
                    <a:pt x="43624" y="12344"/>
                  </a:moveTo>
                  <a:lnTo>
                    <a:pt x="43180" y="12496"/>
                  </a:lnTo>
                  <a:lnTo>
                    <a:pt x="42557" y="12585"/>
                  </a:lnTo>
                  <a:lnTo>
                    <a:pt x="42214" y="12547"/>
                  </a:lnTo>
                  <a:lnTo>
                    <a:pt x="41846" y="12636"/>
                  </a:lnTo>
                  <a:lnTo>
                    <a:pt x="42176" y="12661"/>
                  </a:lnTo>
                  <a:lnTo>
                    <a:pt x="43129" y="12623"/>
                  </a:lnTo>
                  <a:lnTo>
                    <a:pt x="43624" y="12344"/>
                  </a:lnTo>
                  <a:close/>
                </a:path>
                <a:path w="45720" h="26035">
                  <a:moveTo>
                    <a:pt x="44894" y="12903"/>
                  </a:moveTo>
                  <a:lnTo>
                    <a:pt x="44589" y="12979"/>
                  </a:lnTo>
                  <a:lnTo>
                    <a:pt x="43624" y="12890"/>
                  </a:lnTo>
                  <a:lnTo>
                    <a:pt x="43078" y="13081"/>
                  </a:lnTo>
                  <a:lnTo>
                    <a:pt x="43002" y="13208"/>
                  </a:lnTo>
                  <a:lnTo>
                    <a:pt x="43611" y="13004"/>
                  </a:lnTo>
                  <a:lnTo>
                    <a:pt x="44310" y="13017"/>
                  </a:lnTo>
                  <a:lnTo>
                    <a:pt x="44589" y="13081"/>
                  </a:lnTo>
                  <a:lnTo>
                    <a:pt x="44716" y="13004"/>
                  </a:lnTo>
                  <a:lnTo>
                    <a:pt x="44894" y="12903"/>
                  </a:lnTo>
                  <a:close/>
                </a:path>
                <a:path w="45720" h="26035">
                  <a:moveTo>
                    <a:pt x="45148" y="11518"/>
                  </a:moveTo>
                  <a:lnTo>
                    <a:pt x="44653" y="11645"/>
                  </a:lnTo>
                  <a:lnTo>
                    <a:pt x="44107" y="11620"/>
                  </a:lnTo>
                  <a:lnTo>
                    <a:pt x="43192" y="11493"/>
                  </a:lnTo>
                  <a:lnTo>
                    <a:pt x="42710" y="11645"/>
                  </a:lnTo>
                  <a:lnTo>
                    <a:pt x="42227" y="11747"/>
                  </a:lnTo>
                  <a:lnTo>
                    <a:pt x="42722" y="11747"/>
                  </a:lnTo>
                  <a:lnTo>
                    <a:pt x="43192" y="11620"/>
                  </a:lnTo>
                  <a:lnTo>
                    <a:pt x="44208" y="11696"/>
                  </a:lnTo>
                  <a:lnTo>
                    <a:pt x="44640" y="11747"/>
                  </a:lnTo>
                  <a:lnTo>
                    <a:pt x="44856" y="11645"/>
                  </a:lnTo>
                  <a:lnTo>
                    <a:pt x="45148" y="11518"/>
                  </a:lnTo>
                  <a:close/>
                </a:path>
              </a:pathLst>
            </a:custGeom>
            <a:solidFill>
              <a:srgbClr val="4C90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6674650" y="4741049"/>
              <a:ext cx="26670" cy="3175"/>
            </a:xfrm>
            <a:custGeom>
              <a:avLst/>
              <a:gdLst/>
              <a:ahLst/>
              <a:cxnLst/>
              <a:rect l="l" t="t" r="r" b="b"/>
              <a:pathLst>
                <a:path w="26670" h="3175">
                  <a:moveTo>
                    <a:pt x="1206" y="533"/>
                  </a:moveTo>
                  <a:lnTo>
                    <a:pt x="800" y="469"/>
                  </a:lnTo>
                  <a:lnTo>
                    <a:pt x="406" y="596"/>
                  </a:lnTo>
                  <a:lnTo>
                    <a:pt x="12" y="647"/>
                  </a:lnTo>
                  <a:lnTo>
                    <a:pt x="406" y="685"/>
                  </a:lnTo>
                  <a:lnTo>
                    <a:pt x="800" y="558"/>
                  </a:lnTo>
                  <a:lnTo>
                    <a:pt x="1206" y="622"/>
                  </a:lnTo>
                  <a:close/>
                </a:path>
                <a:path w="26670" h="3175">
                  <a:moveTo>
                    <a:pt x="2819" y="1854"/>
                  </a:moveTo>
                  <a:lnTo>
                    <a:pt x="2362" y="2019"/>
                  </a:lnTo>
                  <a:lnTo>
                    <a:pt x="1879" y="2019"/>
                  </a:lnTo>
                  <a:lnTo>
                    <a:pt x="1460" y="2349"/>
                  </a:lnTo>
                  <a:lnTo>
                    <a:pt x="1879" y="2108"/>
                  </a:lnTo>
                  <a:lnTo>
                    <a:pt x="2362" y="2108"/>
                  </a:lnTo>
                  <a:lnTo>
                    <a:pt x="2819" y="1955"/>
                  </a:lnTo>
                  <a:close/>
                </a:path>
                <a:path w="26670" h="3175">
                  <a:moveTo>
                    <a:pt x="17208" y="1790"/>
                  </a:moveTo>
                  <a:lnTo>
                    <a:pt x="16675" y="1854"/>
                  </a:lnTo>
                  <a:lnTo>
                    <a:pt x="16090" y="1866"/>
                  </a:lnTo>
                  <a:lnTo>
                    <a:pt x="15735" y="2387"/>
                  </a:lnTo>
                  <a:lnTo>
                    <a:pt x="16090" y="1968"/>
                  </a:lnTo>
                  <a:lnTo>
                    <a:pt x="16675" y="1943"/>
                  </a:lnTo>
                  <a:lnTo>
                    <a:pt x="17183" y="1790"/>
                  </a:lnTo>
                  <a:close/>
                </a:path>
                <a:path w="26670" h="3175">
                  <a:moveTo>
                    <a:pt x="18542" y="2260"/>
                  </a:moveTo>
                  <a:lnTo>
                    <a:pt x="18084" y="2540"/>
                  </a:lnTo>
                  <a:lnTo>
                    <a:pt x="17538" y="2374"/>
                  </a:lnTo>
                  <a:lnTo>
                    <a:pt x="17005" y="2425"/>
                  </a:lnTo>
                  <a:lnTo>
                    <a:pt x="17538" y="2463"/>
                  </a:lnTo>
                  <a:lnTo>
                    <a:pt x="18084" y="2641"/>
                  </a:lnTo>
                  <a:lnTo>
                    <a:pt x="18529" y="2273"/>
                  </a:lnTo>
                  <a:close/>
                </a:path>
                <a:path w="26670" h="3175">
                  <a:moveTo>
                    <a:pt x="22923" y="2171"/>
                  </a:moveTo>
                  <a:lnTo>
                    <a:pt x="21907" y="2374"/>
                  </a:lnTo>
                  <a:lnTo>
                    <a:pt x="20828" y="1536"/>
                  </a:lnTo>
                  <a:lnTo>
                    <a:pt x="19837" y="2349"/>
                  </a:lnTo>
                  <a:lnTo>
                    <a:pt x="20713" y="1536"/>
                  </a:lnTo>
                  <a:lnTo>
                    <a:pt x="21907" y="2476"/>
                  </a:lnTo>
                  <a:lnTo>
                    <a:pt x="22237" y="2374"/>
                  </a:lnTo>
                  <a:lnTo>
                    <a:pt x="22898" y="2171"/>
                  </a:lnTo>
                  <a:close/>
                </a:path>
                <a:path w="26670" h="3175">
                  <a:moveTo>
                    <a:pt x="24587" y="1714"/>
                  </a:moveTo>
                  <a:lnTo>
                    <a:pt x="24142" y="1803"/>
                  </a:lnTo>
                  <a:lnTo>
                    <a:pt x="23660" y="1727"/>
                  </a:lnTo>
                  <a:lnTo>
                    <a:pt x="23304" y="2095"/>
                  </a:lnTo>
                  <a:lnTo>
                    <a:pt x="23660" y="1816"/>
                  </a:lnTo>
                  <a:lnTo>
                    <a:pt x="24142" y="1905"/>
                  </a:lnTo>
                  <a:lnTo>
                    <a:pt x="24536" y="1816"/>
                  </a:lnTo>
                  <a:close/>
                </a:path>
                <a:path w="26670" h="3175">
                  <a:moveTo>
                    <a:pt x="26428" y="63"/>
                  </a:moveTo>
                  <a:lnTo>
                    <a:pt x="26111" y="190"/>
                  </a:lnTo>
                  <a:lnTo>
                    <a:pt x="25755" y="241"/>
                  </a:lnTo>
                  <a:lnTo>
                    <a:pt x="25412" y="355"/>
                  </a:lnTo>
                  <a:lnTo>
                    <a:pt x="25755" y="342"/>
                  </a:lnTo>
                  <a:lnTo>
                    <a:pt x="26111" y="292"/>
                  </a:lnTo>
                  <a:lnTo>
                    <a:pt x="26428" y="63"/>
                  </a:lnTo>
                  <a:close/>
                </a:path>
                <a:path w="26670" h="3175">
                  <a:moveTo>
                    <a:pt x="26454" y="1079"/>
                  </a:moveTo>
                  <a:lnTo>
                    <a:pt x="26073" y="1117"/>
                  </a:lnTo>
                  <a:lnTo>
                    <a:pt x="25730" y="1117"/>
                  </a:lnTo>
                  <a:lnTo>
                    <a:pt x="25412" y="1346"/>
                  </a:lnTo>
                  <a:lnTo>
                    <a:pt x="25730" y="1206"/>
                  </a:lnTo>
                  <a:lnTo>
                    <a:pt x="26073" y="1219"/>
                  </a:lnTo>
                  <a:lnTo>
                    <a:pt x="26454" y="1181"/>
                  </a:lnTo>
                  <a:close/>
                </a:path>
              </a:pathLst>
            </a:custGeom>
            <a:solidFill>
              <a:srgbClr val="4C90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6657920" y="4697414"/>
              <a:ext cx="50165" cy="14604"/>
            </a:xfrm>
            <a:custGeom>
              <a:avLst/>
              <a:gdLst/>
              <a:ahLst/>
              <a:cxnLst/>
              <a:rect l="l" t="t" r="r" b="b"/>
              <a:pathLst>
                <a:path w="50165" h="14604">
                  <a:moveTo>
                    <a:pt x="48164" y="13500"/>
                  </a:moveTo>
                  <a:lnTo>
                    <a:pt x="44094" y="13500"/>
                  </a:lnTo>
                  <a:lnTo>
                    <a:pt x="43598" y="13593"/>
                  </a:lnTo>
                  <a:lnTo>
                    <a:pt x="46393" y="14236"/>
                  </a:lnTo>
                  <a:lnTo>
                    <a:pt x="46875" y="14312"/>
                  </a:lnTo>
                  <a:lnTo>
                    <a:pt x="47993" y="14312"/>
                  </a:lnTo>
                  <a:lnTo>
                    <a:pt x="49999" y="14071"/>
                  </a:lnTo>
                  <a:lnTo>
                    <a:pt x="49263" y="13906"/>
                  </a:lnTo>
                  <a:lnTo>
                    <a:pt x="48780" y="13830"/>
                  </a:lnTo>
                  <a:lnTo>
                    <a:pt x="48164" y="13500"/>
                  </a:lnTo>
                  <a:close/>
                </a:path>
                <a:path w="50165" h="14604">
                  <a:moveTo>
                    <a:pt x="46032" y="12357"/>
                  </a:moveTo>
                  <a:lnTo>
                    <a:pt x="38125" y="12357"/>
                  </a:lnTo>
                  <a:lnTo>
                    <a:pt x="38760" y="12687"/>
                  </a:lnTo>
                  <a:lnTo>
                    <a:pt x="39547" y="13004"/>
                  </a:lnTo>
                  <a:lnTo>
                    <a:pt x="40817" y="13665"/>
                  </a:lnTo>
                  <a:lnTo>
                    <a:pt x="42341" y="13830"/>
                  </a:lnTo>
                  <a:lnTo>
                    <a:pt x="43598" y="13593"/>
                  </a:lnTo>
                  <a:lnTo>
                    <a:pt x="44094" y="13500"/>
                  </a:lnTo>
                  <a:lnTo>
                    <a:pt x="48164" y="13500"/>
                  </a:lnTo>
                  <a:lnTo>
                    <a:pt x="46032" y="12357"/>
                  </a:lnTo>
                  <a:close/>
                </a:path>
                <a:path w="50165" h="14604">
                  <a:moveTo>
                    <a:pt x="48387" y="13169"/>
                  </a:moveTo>
                  <a:lnTo>
                    <a:pt x="48780" y="13830"/>
                  </a:lnTo>
                  <a:lnTo>
                    <a:pt x="49172" y="13830"/>
                  </a:lnTo>
                  <a:lnTo>
                    <a:pt x="48387" y="13169"/>
                  </a:lnTo>
                  <a:close/>
                </a:path>
                <a:path w="50165" h="14604">
                  <a:moveTo>
                    <a:pt x="45886" y="12293"/>
                  </a:moveTo>
                  <a:lnTo>
                    <a:pt x="24904" y="12293"/>
                  </a:lnTo>
                  <a:lnTo>
                    <a:pt x="25946" y="12763"/>
                  </a:lnTo>
                  <a:lnTo>
                    <a:pt x="26974" y="13258"/>
                  </a:lnTo>
                  <a:lnTo>
                    <a:pt x="28092" y="13423"/>
                  </a:lnTo>
                  <a:lnTo>
                    <a:pt x="29894" y="13593"/>
                  </a:lnTo>
                  <a:lnTo>
                    <a:pt x="30314" y="13741"/>
                  </a:lnTo>
                  <a:lnTo>
                    <a:pt x="31267" y="13258"/>
                  </a:lnTo>
                  <a:lnTo>
                    <a:pt x="33020" y="13258"/>
                  </a:lnTo>
                  <a:lnTo>
                    <a:pt x="32384" y="13093"/>
                  </a:lnTo>
                  <a:lnTo>
                    <a:pt x="36690" y="13093"/>
                  </a:lnTo>
                  <a:lnTo>
                    <a:pt x="37960" y="12763"/>
                  </a:lnTo>
                  <a:lnTo>
                    <a:pt x="38125" y="12357"/>
                  </a:lnTo>
                  <a:lnTo>
                    <a:pt x="46032" y="12357"/>
                  </a:lnTo>
                  <a:lnTo>
                    <a:pt x="45886" y="12293"/>
                  </a:lnTo>
                  <a:close/>
                </a:path>
                <a:path w="50165" h="14604">
                  <a:moveTo>
                    <a:pt x="44094" y="13500"/>
                  </a:moveTo>
                  <a:lnTo>
                    <a:pt x="43522" y="13576"/>
                  </a:lnTo>
                  <a:lnTo>
                    <a:pt x="44094" y="13500"/>
                  </a:lnTo>
                  <a:close/>
                </a:path>
                <a:path w="50165" h="14604">
                  <a:moveTo>
                    <a:pt x="36690" y="13093"/>
                  </a:moveTo>
                  <a:lnTo>
                    <a:pt x="32384" y="13093"/>
                  </a:lnTo>
                  <a:lnTo>
                    <a:pt x="36055" y="13576"/>
                  </a:lnTo>
                  <a:lnTo>
                    <a:pt x="36220" y="13576"/>
                  </a:lnTo>
                  <a:lnTo>
                    <a:pt x="36690" y="13093"/>
                  </a:lnTo>
                  <a:close/>
                </a:path>
                <a:path w="50165" h="14604">
                  <a:moveTo>
                    <a:pt x="38500" y="9994"/>
                  </a:moveTo>
                  <a:lnTo>
                    <a:pt x="14401" y="9994"/>
                  </a:lnTo>
                  <a:lnTo>
                    <a:pt x="14456" y="10820"/>
                  </a:lnTo>
                  <a:lnTo>
                    <a:pt x="14643" y="11379"/>
                  </a:lnTo>
                  <a:lnTo>
                    <a:pt x="15671" y="12293"/>
                  </a:lnTo>
                  <a:lnTo>
                    <a:pt x="17106" y="12293"/>
                  </a:lnTo>
                  <a:lnTo>
                    <a:pt x="17335" y="12522"/>
                  </a:lnTo>
                  <a:lnTo>
                    <a:pt x="17500" y="12763"/>
                  </a:lnTo>
                  <a:lnTo>
                    <a:pt x="17610" y="13169"/>
                  </a:lnTo>
                  <a:lnTo>
                    <a:pt x="17500" y="13500"/>
                  </a:lnTo>
                  <a:lnTo>
                    <a:pt x="18783" y="13169"/>
                  </a:lnTo>
                  <a:lnTo>
                    <a:pt x="19094" y="13169"/>
                  </a:lnTo>
                  <a:lnTo>
                    <a:pt x="21190" y="12373"/>
                  </a:lnTo>
                  <a:lnTo>
                    <a:pt x="21399" y="12204"/>
                  </a:lnTo>
                  <a:lnTo>
                    <a:pt x="21882" y="11963"/>
                  </a:lnTo>
                  <a:lnTo>
                    <a:pt x="44443" y="11963"/>
                  </a:lnTo>
                  <a:lnTo>
                    <a:pt x="41224" y="11226"/>
                  </a:lnTo>
                  <a:lnTo>
                    <a:pt x="41682" y="10820"/>
                  </a:lnTo>
                  <a:lnTo>
                    <a:pt x="41657" y="10655"/>
                  </a:lnTo>
                  <a:lnTo>
                    <a:pt x="40989" y="10248"/>
                  </a:lnTo>
                  <a:lnTo>
                    <a:pt x="38354" y="10248"/>
                  </a:lnTo>
                  <a:lnTo>
                    <a:pt x="38500" y="9994"/>
                  </a:lnTo>
                  <a:close/>
                </a:path>
                <a:path w="50165" h="14604">
                  <a:moveTo>
                    <a:pt x="19094" y="13169"/>
                  </a:moveTo>
                  <a:lnTo>
                    <a:pt x="18783" y="13169"/>
                  </a:lnTo>
                  <a:lnTo>
                    <a:pt x="18224" y="13500"/>
                  </a:lnTo>
                  <a:lnTo>
                    <a:pt x="19094" y="13169"/>
                  </a:lnTo>
                  <a:close/>
                </a:path>
                <a:path w="50165" h="14604">
                  <a:moveTo>
                    <a:pt x="44443" y="11963"/>
                  </a:moveTo>
                  <a:lnTo>
                    <a:pt x="21882" y="11963"/>
                  </a:lnTo>
                  <a:lnTo>
                    <a:pt x="23324" y="12304"/>
                  </a:lnTo>
                  <a:lnTo>
                    <a:pt x="23876" y="12611"/>
                  </a:lnTo>
                  <a:lnTo>
                    <a:pt x="24904" y="12293"/>
                  </a:lnTo>
                  <a:lnTo>
                    <a:pt x="45886" y="12293"/>
                  </a:lnTo>
                  <a:lnTo>
                    <a:pt x="44443" y="11963"/>
                  </a:lnTo>
                  <a:close/>
                </a:path>
                <a:path w="50165" h="14604">
                  <a:moveTo>
                    <a:pt x="45440" y="12039"/>
                  </a:moveTo>
                  <a:lnTo>
                    <a:pt x="45934" y="12304"/>
                  </a:lnTo>
                  <a:lnTo>
                    <a:pt x="46164" y="12357"/>
                  </a:lnTo>
                  <a:lnTo>
                    <a:pt x="45440" y="12039"/>
                  </a:lnTo>
                  <a:close/>
                </a:path>
                <a:path w="50165" h="14604">
                  <a:moveTo>
                    <a:pt x="11504" y="10490"/>
                  </a:moveTo>
                  <a:lnTo>
                    <a:pt x="7391" y="10490"/>
                  </a:lnTo>
                  <a:lnTo>
                    <a:pt x="7874" y="11302"/>
                  </a:lnTo>
                  <a:lnTo>
                    <a:pt x="10172" y="10731"/>
                  </a:lnTo>
                  <a:lnTo>
                    <a:pt x="11504" y="10490"/>
                  </a:lnTo>
                  <a:close/>
                </a:path>
                <a:path w="50165" h="14604">
                  <a:moveTo>
                    <a:pt x="38684" y="9677"/>
                  </a:moveTo>
                  <a:lnTo>
                    <a:pt x="3263" y="9677"/>
                  </a:lnTo>
                  <a:lnTo>
                    <a:pt x="2933" y="10820"/>
                  </a:lnTo>
                  <a:lnTo>
                    <a:pt x="5003" y="10820"/>
                  </a:lnTo>
                  <a:lnTo>
                    <a:pt x="7391" y="10490"/>
                  </a:lnTo>
                  <a:lnTo>
                    <a:pt x="11504" y="10490"/>
                  </a:lnTo>
                  <a:lnTo>
                    <a:pt x="11925" y="10413"/>
                  </a:lnTo>
                  <a:lnTo>
                    <a:pt x="12560" y="10413"/>
                  </a:lnTo>
                  <a:lnTo>
                    <a:pt x="13525" y="10248"/>
                  </a:lnTo>
                  <a:lnTo>
                    <a:pt x="14401" y="9994"/>
                  </a:lnTo>
                  <a:lnTo>
                    <a:pt x="38500" y="9994"/>
                  </a:lnTo>
                  <a:lnTo>
                    <a:pt x="38684" y="9677"/>
                  </a:lnTo>
                  <a:close/>
                </a:path>
                <a:path w="50165" h="14604">
                  <a:moveTo>
                    <a:pt x="40195" y="9766"/>
                  </a:moveTo>
                  <a:lnTo>
                    <a:pt x="40106" y="10248"/>
                  </a:lnTo>
                  <a:lnTo>
                    <a:pt x="40989" y="10248"/>
                  </a:lnTo>
                  <a:lnTo>
                    <a:pt x="40195" y="9766"/>
                  </a:lnTo>
                  <a:close/>
                </a:path>
                <a:path w="50165" h="14604">
                  <a:moveTo>
                    <a:pt x="50" y="9817"/>
                  </a:moveTo>
                  <a:lnTo>
                    <a:pt x="0" y="9982"/>
                  </a:lnTo>
                  <a:lnTo>
                    <a:pt x="1495" y="9842"/>
                  </a:lnTo>
                  <a:lnTo>
                    <a:pt x="50" y="9817"/>
                  </a:lnTo>
                  <a:close/>
                </a:path>
                <a:path w="50165" h="14604">
                  <a:moveTo>
                    <a:pt x="17665" y="0"/>
                  </a:moveTo>
                  <a:lnTo>
                    <a:pt x="15989" y="1460"/>
                  </a:lnTo>
                  <a:lnTo>
                    <a:pt x="13414" y="3111"/>
                  </a:lnTo>
                  <a:lnTo>
                    <a:pt x="10414" y="4800"/>
                  </a:lnTo>
                  <a:lnTo>
                    <a:pt x="7708" y="7238"/>
                  </a:lnTo>
                  <a:lnTo>
                    <a:pt x="4826" y="8699"/>
                  </a:lnTo>
                  <a:lnTo>
                    <a:pt x="1320" y="9842"/>
                  </a:lnTo>
                  <a:lnTo>
                    <a:pt x="1495" y="9842"/>
                  </a:lnTo>
                  <a:lnTo>
                    <a:pt x="3263" y="9677"/>
                  </a:lnTo>
                  <a:lnTo>
                    <a:pt x="38684" y="9677"/>
                  </a:lnTo>
                  <a:lnTo>
                    <a:pt x="35078" y="6997"/>
                  </a:lnTo>
                  <a:lnTo>
                    <a:pt x="34696" y="6997"/>
                  </a:lnTo>
                  <a:lnTo>
                    <a:pt x="33108" y="5689"/>
                  </a:lnTo>
                  <a:lnTo>
                    <a:pt x="31432" y="4635"/>
                  </a:lnTo>
                  <a:lnTo>
                    <a:pt x="29885" y="3200"/>
                  </a:lnTo>
                  <a:lnTo>
                    <a:pt x="27851" y="3200"/>
                  </a:lnTo>
                  <a:lnTo>
                    <a:pt x="25285" y="3111"/>
                  </a:lnTo>
                  <a:lnTo>
                    <a:pt x="24816" y="1892"/>
                  </a:lnTo>
                  <a:lnTo>
                    <a:pt x="22390" y="1892"/>
                  </a:lnTo>
                  <a:lnTo>
                    <a:pt x="21170" y="825"/>
                  </a:lnTo>
                  <a:lnTo>
                    <a:pt x="17665" y="0"/>
                  </a:lnTo>
                  <a:close/>
                </a:path>
                <a:path w="50165" h="14604">
                  <a:moveTo>
                    <a:pt x="34531" y="6591"/>
                  </a:moveTo>
                  <a:lnTo>
                    <a:pt x="34696" y="6997"/>
                  </a:lnTo>
                  <a:lnTo>
                    <a:pt x="35078" y="6997"/>
                  </a:lnTo>
                  <a:lnTo>
                    <a:pt x="34531" y="6591"/>
                  </a:lnTo>
                  <a:close/>
                </a:path>
                <a:path w="50165" h="14604">
                  <a:moveTo>
                    <a:pt x="29679" y="3009"/>
                  </a:moveTo>
                  <a:lnTo>
                    <a:pt x="27851" y="3200"/>
                  </a:lnTo>
                  <a:lnTo>
                    <a:pt x="29885" y="3200"/>
                  </a:lnTo>
                  <a:lnTo>
                    <a:pt x="29679" y="3009"/>
                  </a:lnTo>
                  <a:close/>
                </a:path>
                <a:path w="50165" h="14604">
                  <a:moveTo>
                    <a:pt x="24625" y="1396"/>
                  </a:moveTo>
                  <a:lnTo>
                    <a:pt x="22390" y="1892"/>
                  </a:lnTo>
                  <a:lnTo>
                    <a:pt x="24816" y="1892"/>
                  </a:lnTo>
                  <a:lnTo>
                    <a:pt x="24625" y="139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657920" y="4697414"/>
              <a:ext cx="50165" cy="14604"/>
            </a:xfrm>
            <a:custGeom>
              <a:avLst/>
              <a:gdLst/>
              <a:ahLst/>
              <a:cxnLst/>
              <a:rect l="l" t="t" r="r" b="b"/>
              <a:pathLst>
                <a:path w="50165" h="14604">
                  <a:moveTo>
                    <a:pt x="0" y="9982"/>
                  </a:moveTo>
                  <a:lnTo>
                    <a:pt x="3263" y="9677"/>
                  </a:lnTo>
                  <a:lnTo>
                    <a:pt x="3098" y="10248"/>
                  </a:lnTo>
                  <a:lnTo>
                    <a:pt x="2933" y="10820"/>
                  </a:lnTo>
                  <a:lnTo>
                    <a:pt x="3263" y="10820"/>
                  </a:lnTo>
                  <a:lnTo>
                    <a:pt x="4140" y="10820"/>
                  </a:lnTo>
                  <a:lnTo>
                    <a:pt x="5003" y="10820"/>
                  </a:lnTo>
                  <a:lnTo>
                    <a:pt x="7391" y="10490"/>
                  </a:lnTo>
                  <a:lnTo>
                    <a:pt x="7632" y="10896"/>
                  </a:lnTo>
                  <a:lnTo>
                    <a:pt x="7874" y="11302"/>
                  </a:lnTo>
                  <a:lnTo>
                    <a:pt x="10172" y="10731"/>
                  </a:lnTo>
                  <a:lnTo>
                    <a:pt x="11049" y="10566"/>
                  </a:lnTo>
                  <a:lnTo>
                    <a:pt x="11925" y="10413"/>
                  </a:lnTo>
                  <a:lnTo>
                    <a:pt x="12560" y="10413"/>
                  </a:lnTo>
                  <a:lnTo>
                    <a:pt x="13042" y="10337"/>
                  </a:lnTo>
                  <a:lnTo>
                    <a:pt x="13525" y="10248"/>
                  </a:lnTo>
                  <a:lnTo>
                    <a:pt x="14401" y="9994"/>
                  </a:lnTo>
                  <a:lnTo>
                    <a:pt x="14401" y="10337"/>
                  </a:lnTo>
                  <a:lnTo>
                    <a:pt x="14401" y="10655"/>
                  </a:lnTo>
                  <a:lnTo>
                    <a:pt x="14643" y="11379"/>
                  </a:lnTo>
                  <a:lnTo>
                    <a:pt x="15671" y="12293"/>
                  </a:lnTo>
                  <a:lnTo>
                    <a:pt x="16395" y="12293"/>
                  </a:lnTo>
                  <a:lnTo>
                    <a:pt x="17106" y="12293"/>
                  </a:lnTo>
                  <a:lnTo>
                    <a:pt x="17335" y="12522"/>
                  </a:lnTo>
                  <a:lnTo>
                    <a:pt x="17500" y="12763"/>
                  </a:lnTo>
                  <a:lnTo>
                    <a:pt x="17665" y="13004"/>
                  </a:lnTo>
                  <a:lnTo>
                    <a:pt x="17500" y="13500"/>
                  </a:lnTo>
                  <a:lnTo>
                    <a:pt x="18135" y="13347"/>
                  </a:lnTo>
                  <a:lnTo>
                    <a:pt x="18783" y="13169"/>
                  </a:lnTo>
                  <a:lnTo>
                    <a:pt x="18224" y="13500"/>
                  </a:lnTo>
                  <a:lnTo>
                    <a:pt x="19723" y="12928"/>
                  </a:lnTo>
                  <a:lnTo>
                    <a:pt x="21882" y="11963"/>
                  </a:lnTo>
                  <a:lnTo>
                    <a:pt x="22593" y="12128"/>
                  </a:lnTo>
                  <a:lnTo>
                    <a:pt x="23304" y="12293"/>
                  </a:lnTo>
                  <a:lnTo>
                    <a:pt x="23876" y="12611"/>
                  </a:lnTo>
                  <a:lnTo>
                    <a:pt x="24104" y="12522"/>
                  </a:lnTo>
                  <a:lnTo>
                    <a:pt x="24358" y="12445"/>
                  </a:lnTo>
                  <a:lnTo>
                    <a:pt x="24904" y="12293"/>
                  </a:lnTo>
                  <a:lnTo>
                    <a:pt x="25946" y="12763"/>
                  </a:lnTo>
                  <a:lnTo>
                    <a:pt x="26974" y="13258"/>
                  </a:lnTo>
                  <a:lnTo>
                    <a:pt x="28092" y="13423"/>
                  </a:lnTo>
                  <a:lnTo>
                    <a:pt x="28968" y="13500"/>
                  </a:lnTo>
                  <a:lnTo>
                    <a:pt x="29845" y="13576"/>
                  </a:lnTo>
                  <a:lnTo>
                    <a:pt x="30314" y="13741"/>
                  </a:lnTo>
                  <a:lnTo>
                    <a:pt x="30797" y="13500"/>
                  </a:lnTo>
                  <a:lnTo>
                    <a:pt x="31267" y="13258"/>
                  </a:lnTo>
                  <a:lnTo>
                    <a:pt x="32384" y="13258"/>
                  </a:lnTo>
                  <a:lnTo>
                    <a:pt x="32715" y="13258"/>
                  </a:lnTo>
                  <a:lnTo>
                    <a:pt x="33020" y="13258"/>
                  </a:lnTo>
                  <a:lnTo>
                    <a:pt x="32384" y="13093"/>
                  </a:lnTo>
                  <a:lnTo>
                    <a:pt x="34226" y="13347"/>
                  </a:lnTo>
                  <a:lnTo>
                    <a:pt x="36055" y="13576"/>
                  </a:lnTo>
                  <a:lnTo>
                    <a:pt x="36220" y="13576"/>
                  </a:lnTo>
                  <a:lnTo>
                    <a:pt x="36449" y="13347"/>
                  </a:lnTo>
                  <a:lnTo>
                    <a:pt x="36690" y="13093"/>
                  </a:lnTo>
                  <a:lnTo>
                    <a:pt x="37312" y="12928"/>
                  </a:lnTo>
                  <a:lnTo>
                    <a:pt x="37642" y="12852"/>
                  </a:lnTo>
                  <a:lnTo>
                    <a:pt x="37960" y="12763"/>
                  </a:lnTo>
                  <a:lnTo>
                    <a:pt x="38125" y="12357"/>
                  </a:lnTo>
                  <a:lnTo>
                    <a:pt x="38430" y="12522"/>
                  </a:lnTo>
                  <a:lnTo>
                    <a:pt x="38760" y="12687"/>
                  </a:lnTo>
                  <a:lnTo>
                    <a:pt x="39547" y="13004"/>
                  </a:lnTo>
                  <a:lnTo>
                    <a:pt x="40195" y="13347"/>
                  </a:lnTo>
                  <a:lnTo>
                    <a:pt x="40817" y="13665"/>
                  </a:lnTo>
                  <a:lnTo>
                    <a:pt x="42341" y="13830"/>
                  </a:lnTo>
                  <a:lnTo>
                    <a:pt x="43218" y="13665"/>
                  </a:lnTo>
                  <a:lnTo>
                    <a:pt x="44094" y="13500"/>
                  </a:lnTo>
                  <a:lnTo>
                    <a:pt x="43522" y="13576"/>
                  </a:lnTo>
                  <a:lnTo>
                    <a:pt x="44970" y="13906"/>
                  </a:lnTo>
                  <a:lnTo>
                    <a:pt x="46393" y="14236"/>
                  </a:lnTo>
                  <a:lnTo>
                    <a:pt x="46875" y="14312"/>
                  </a:lnTo>
                  <a:lnTo>
                    <a:pt x="47421" y="14312"/>
                  </a:lnTo>
                  <a:lnTo>
                    <a:pt x="47993" y="14312"/>
                  </a:lnTo>
                  <a:lnTo>
                    <a:pt x="49999" y="14071"/>
                  </a:lnTo>
                  <a:lnTo>
                    <a:pt x="49263" y="13906"/>
                  </a:lnTo>
                  <a:lnTo>
                    <a:pt x="48387" y="13169"/>
                  </a:lnTo>
                  <a:lnTo>
                    <a:pt x="48780" y="13830"/>
                  </a:lnTo>
                  <a:lnTo>
                    <a:pt x="47104" y="12928"/>
                  </a:lnTo>
                  <a:lnTo>
                    <a:pt x="45440" y="12039"/>
                  </a:lnTo>
                  <a:lnTo>
                    <a:pt x="46164" y="12357"/>
                  </a:lnTo>
                  <a:lnTo>
                    <a:pt x="43688" y="11798"/>
                  </a:lnTo>
                  <a:lnTo>
                    <a:pt x="41224" y="11226"/>
                  </a:lnTo>
                  <a:lnTo>
                    <a:pt x="41783" y="10731"/>
                  </a:lnTo>
                  <a:lnTo>
                    <a:pt x="40982" y="10248"/>
                  </a:lnTo>
                  <a:lnTo>
                    <a:pt x="40195" y="9766"/>
                  </a:lnTo>
                  <a:lnTo>
                    <a:pt x="40106" y="10248"/>
                  </a:lnTo>
                  <a:lnTo>
                    <a:pt x="39230" y="10248"/>
                  </a:lnTo>
                  <a:lnTo>
                    <a:pt x="38354" y="10248"/>
                  </a:lnTo>
                  <a:lnTo>
                    <a:pt x="38684" y="9677"/>
                  </a:lnTo>
                  <a:lnTo>
                    <a:pt x="36601" y="8127"/>
                  </a:lnTo>
                  <a:lnTo>
                    <a:pt x="34531" y="6591"/>
                  </a:lnTo>
                  <a:lnTo>
                    <a:pt x="34696" y="6997"/>
                  </a:lnTo>
                  <a:lnTo>
                    <a:pt x="33896" y="6349"/>
                  </a:lnTo>
                  <a:lnTo>
                    <a:pt x="33108" y="5689"/>
                  </a:lnTo>
                  <a:lnTo>
                    <a:pt x="31432" y="4635"/>
                  </a:lnTo>
                  <a:lnTo>
                    <a:pt x="30556" y="3835"/>
                  </a:lnTo>
                  <a:lnTo>
                    <a:pt x="29679" y="3009"/>
                  </a:lnTo>
                  <a:lnTo>
                    <a:pt x="27851" y="3200"/>
                  </a:lnTo>
                  <a:lnTo>
                    <a:pt x="27051" y="3174"/>
                  </a:lnTo>
                  <a:lnTo>
                    <a:pt x="25285" y="3111"/>
                  </a:lnTo>
                  <a:lnTo>
                    <a:pt x="24625" y="1396"/>
                  </a:lnTo>
                  <a:lnTo>
                    <a:pt x="23075" y="1739"/>
                  </a:lnTo>
                  <a:lnTo>
                    <a:pt x="22390" y="1892"/>
                  </a:lnTo>
                  <a:lnTo>
                    <a:pt x="21170" y="825"/>
                  </a:lnTo>
                  <a:lnTo>
                    <a:pt x="19418" y="406"/>
                  </a:lnTo>
                  <a:lnTo>
                    <a:pt x="17665" y="0"/>
                  </a:lnTo>
                  <a:lnTo>
                    <a:pt x="15989" y="1460"/>
                  </a:lnTo>
                  <a:lnTo>
                    <a:pt x="14719" y="2273"/>
                  </a:lnTo>
                  <a:lnTo>
                    <a:pt x="13436" y="3098"/>
                  </a:lnTo>
                  <a:lnTo>
                    <a:pt x="10414" y="4800"/>
                  </a:lnTo>
                  <a:lnTo>
                    <a:pt x="9055" y="6019"/>
                  </a:lnTo>
                  <a:lnTo>
                    <a:pt x="7708" y="7238"/>
                  </a:lnTo>
                  <a:lnTo>
                    <a:pt x="4826" y="8699"/>
                  </a:lnTo>
                  <a:lnTo>
                    <a:pt x="3060" y="9270"/>
                  </a:lnTo>
                  <a:lnTo>
                    <a:pt x="1320" y="9842"/>
                  </a:lnTo>
                  <a:lnTo>
                    <a:pt x="50" y="9817"/>
                  </a:lnTo>
                  <a:lnTo>
                    <a:pt x="0" y="998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6669189" y="4701578"/>
              <a:ext cx="20955" cy="8255"/>
            </a:xfrm>
            <a:custGeom>
              <a:avLst/>
              <a:gdLst/>
              <a:ahLst/>
              <a:cxnLst/>
              <a:rect l="l" t="t" r="r" b="b"/>
              <a:pathLst>
                <a:path w="20954" h="8254">
                  <a:moveTo>
                    <a:pt x="482" y="4978"/>
                  </a:moveTo>
                  <a:lnTo>
                    <a:pt x="457" y="4813"/>
                  </a:lnTo>
                  <a:lnTo>
                    <a:pt x="241" y="4889"/>
                  </a:lnTo>
                  <a:lnTo>
                    <a:pt x="127" y="5118"/>
                  </a:lnTo>
                  <a:lnTo>
                    <a:pt x="342" y="5016"/>
                  </a:lnTo>
                  <a:lnTo>
                    <a:pt x="482" y="4978"/>
                  </a:lnTo>
                  <a:close/>
                </a:path>
                <a:path w="20954" h="8254">
                  <a:moveTo>
                    <a:pt x="1422" y="5295"/>
                  </a:moveTo>
                  <a:lnTo>
                    <a:pt x="1358" y="5130"/>
                  </a:lnTo>
                  <a:lnTo>
                    <a:pt x="495" y="5676"/>
                  </a:lnTo>
                  <a:lnTo>
                    <a:pt x="25" y="5867"/>
                  </a:lnTo>
                  <a:lnTo>
                    <a:pt x="0" y="6057"/>
                  </a:lnTo>
                  <a:lnTo>
                    <a:pt x="495" y="5867"/>
                  </a:lnTo>
                  <a:lnTo>
                    <a:pt x="1422" y="5295"/>
                  </a:lnTo>
                  <a:close/>
                </a:path>
                <a:path w="20954" h="8254">
                  <a:moveTo>
                    <a:pt x="5816" y="4635"/>
                  </a:moveTo>
                  <a:lnTo>
                    <a:pt x="5384" y="5092"/>
                  </a:lnTo>
                  <a:lnTo>
                    <a:pt x="4787" y="5791"/>
                  </a:lnTo>
                  <a:lnTo>
                    <a:pt x="4025" y="5981"/>
                  </a:lnTo>
                  <a:lnTo>
                    <a:pt x="4064" y="6159"/>
                  </a:lnTo>
                  <a:lnTo>
                    <a:pt x="4787" y="5981"/>
                  </a:lnTo>
                  <a:lnTo>
                    <a:pt x="5384" y="5283"/>
                  </a:lnTo>
                  <a:lnTo>
                    <a:pt x="5816" y="4635"/>
                  </a:lnTo>
                  <a:close/>
                </a:path>
                <a:path w="20954" h="8254">
                  <a:moveTo>
                    <a:pt x="7124" y="3225"/>
                  </a:moveTo>
                  <a:lnTo>
                    <a:pt x="7061" y="3086"/>
                  </a:lnTo>
                  <a:lnTo>
                    <a:pt x="6299" y="3746"/>
                  </a:lnTo>
                  <a:lnTo>
                    <a:pt x="5359" y="4140"/>
                  </a:lnTo>
                  <a:lnTo>
                    <a:pt x="4406" y="4457"/>
                  </a:lnTo>
                  <a:lnTo>
                    <a:pt x="4406" y="4648"/>
                  </a:lnTo>
                  <a:lnTo>
                    <a:pt x="5359" y="4318"/>
                  </a:lnTo>
                  <a:lnTo>
                    <a:pt x="6299" y="3937"/>
                  </a:lnTo>
                  <a:lnTo>
                    <a:pt x="7124" y="3225"/>
                  </a:lnTo>
                  <a:close/>
                </a:path>
                <a:path w="20954" h="8254">
                  <a:moveTo>
                    <a:pt x="7188" y="6172"/>
                  </a:moveTo>
                  <a:lnTo>
                    <a:pt x="7137" y="6007"/>
                  </a:lnTo>
                  <a:lnTo>
                    <a:pt x="6921" y="6121"/>
                  </a:lnTo>
                  <a:lnTo>
                    <a:pt x="6692" y="6286"/>
                  </a:lnTo>
                  <a:lnTo>
                    <a:pt x="6477" y="6438"/>
                  </a:lnTo>
                  <a:lnTo>
                    <a:pt x="6489" y="6604"/>
                  </a:lnTo>
                  <a:lnTo>
                    <a:pt x="6692" y="6464"/>
                  </a:lnTo>
                  <a:lnTo>
                    <a:pt x="6921" y="6311"/>
                  </a:lnTo>
                  <a:lnTo>
                    <a:pt x="7150" y="6184"/>
                  </a:lnTo>
                  <a:close/>
                </a:path>
                <a:path w="20954" h="8254">
                  <a:moveTo>
                    <a:pt x="7924" y="1803"/>
                  </a:moveTo>
                  <a:lnTo>
                    <a:pt x="7861" y="1676"/>
                  </a:lnTo>
                  <a:lnTo>
                    <a:pt x="7404" y="2171"/>
                  </a:lnTo>
                  <a:lnTo>
                    <a:pt x="6832" y="2603"/>
                  </a:lnTo>
                  <a:lnTo>
                    <a:pt x="6146" y="2933"/>
                  </a:lnTo>
                  <a:lnTo>
                    <a:pt x="6197" y="3098"/>
                  </a:lnTo>
                  <a:lnTo>
                    <a:pt x="6832" y="2794"/>
                  </a:lnTo>
                  <a:lnTo>
                    <a:pt x="7404" y="2362"/>
                  </a:lnTo>
                  <a:lnTo>
                    <a:pt x="7924" y="1803"/>
                  </a:lnTo>
                  <a:close/>
                </a:path>
                <a:path w="20954" h="8254">
                  <a:moveTo>
                    <a:pt x="8788" y="190"/>
                  </a:moveTo>
                  <a:lnTo>
                    <a:pt x="8724" y="38"/>
                  </a:lnTo>
                  <a:lnTo>
                    <a:pt x="8534" y="165"/>
                  </a:lnTo>
                  <a:lnTo>
                    <a:pt x="8001" y="355"/>
                  </a:lnTo>
                  <a:lnTo>
                    <a:pt x="8039" y="533"/>
                  </a:lnTo>
                  <a:lnTo>
                    <a:pt x="8534" y="355"/>
                  </a:lnTo>
                  <a:lnTo>
                    <a:pt x="8788" y="190"/>
                  </a:lnTo>
                  <a:close/>
                </a:path>
                <a:path w="20954" h="8254">
                  <a:moveTo>
                    <a:pt x="15659" y="6553"/>
                  </a:moveTo>
                  <a:lnTo>
                    <a:pt x="15608" y="6388"/>
                  </a:lnTo>
                  <a:lnTo>
                    <a:pt x="14630" y="6896"/>
                  </a:lnTo>
                  <a:lnTo>
                    <a:pt x="14668" y="7061"/>
                  </a:lnTo>
                  <a:lnTo>
                    <a:pt x="15354" y="6692"/>
                  </a:lnTo>
                  <a:lnTo>
                    <a:pt x="15659" y="6553"/>
                  </a:lnTo>
                  <a:close/>
                </a:path>
                <a:path w="20954" h="8254">
                  <a:moveTo>
                    <a:pt x="17856" y="6172"/>
                  </a:moveTo>
                  <a:lnTo>
                    <a:pt x="17792" y="6019"/>
                  </a:lnTo>
                  <a:lnTo>
                    <a:pt x="17602" y="6121"/>
                  </a:lnTo>
                  <a:lnTo>
                    <a:pt x="17424" y="6311"/>
                  </a:lnTo>
                  <a:lnTo>
                    <a:pt x="17322" y="6489"/>
                  </a:lnTo>
                  <a:lnTo>
                    <a:pt x="17284" y="6731"/>
                  </a:lnTo>
                  <a:lnTo>
                    <a:pt x="17424" y="6489"/>
                  </a:lnTo>
                  <a:lnTo>
                    <a:pt x="17614" y="6311"/>
                  </a:lnTo>
                  <a:lnTo>
                    <a:pt x="17856" y="6172"/>
                  </a:lnTo>
                  <a:close/>
                </a:path>
                <a:path w="20954" h="8254">
                  <a:moveTo>
                    <a:pt x="19062" y="4292"/>
                  </a:moveTo>
                  <a:lnTo>
                    <a:pt x="18846" y="4559"/>
                  </a:lnTo>
                  <a:lnTo>
                    <a:pt x="18630" y="4940"/>
                  </a:lnTo>
                  <a:lnTo>
                    <a:pt x="18224" y="5092"/>
                  </a:lnTo>
                  <a:lnTo>
                    <a:pt x="18262" y="5270"/>
                  </a:lnTo>
                  <a:lnTo>
                    <a:pt x="18630" y="5130"/>
                  </a:lnTo>
                  <a:lnTo>
                    <a:pt x="18846" y="4749"/>
                  </a:lnTo>
                  <a:lnTo>
                    <a:pt x="18986" y="4559"/>
                  </a:lnTo>
                  <a:lnTo>
                    <a:pt x="19062" y="4292"/>
                  </a:lnTo>
                  <a:close/>
                </a:path>
                <a:path w="20954" h="8254">
                  <a:moveTo>
                    <a:pt x="19126" y="139"/>
                  </a:moveTo>
                  <a:lnTo>
                    <a:pt x="19062" y="0"/>
                  </a:lnTo>
                  <a:lnTo>
                    <a:pt x="18453" y="508"/>
                  </a:lnTo>
                  <a:lnTo>
                    <a:pt x="18008" y="622"/>
                  </a:lnTo>
                  <a:lnTo>
                    <a:pt x="18034" y="800"/>
                  </a:lnTo>
                  <a:lnTo>
                    <a:pt x="18453" y="698"/>
                  </a:lnTo>
                  <a:lnTo>
                    <a:pt x="18770" y="457"/>
                  </a:lnTo>
                  <a:lnTo>
                    <a:pt x="19126" y="139"/>
                  </a:lnTo>
                  <a:close/>
                </a:path>
                <a:path w="20954" h="8254">
                  <a:moveTo>
                    <a:pt x="19177" y="647"/>
                  </a:moveTo>
                  <a:lnTo>
                    <a:pt x="19126" y="508"/>
                  </a:lnTo>
                  <a:lnTo>
                    <a:pt x="18681" y="965"/>
                  </a:lnTo>
                  <a:lnTo>
                    <a:pt x="18249" y="1498"/>
                  </a:lnTo>
                  <a:lnTo>
                    <a:pt x="17602" y="1803"/>
                  </a:lnTo>
                  <a:lnTo>
                    <a:pt x="17640" y="1968"/>
                  </a:lnTo>
                  <a:lnTo>
                    <a:pt x="18249" y="1689"/>
                  </a:lnTo>
                  <a:lnTo>
                    <a:pt x="18681" y="1155"/>
                  </a:lnTo>
                  <a:lnTo>
                    <a:pt x="19177" y="647"/>
                  </a:lnTo>
                  <a:close/>
                </a:path>
                <a:path w="20954" h="8254">
                  <a:moveTo>
                    <a:pt x="19481" y="3048"/>
                  </a:moveTo>
                  <a:lnTo>
                    <a:pt x="19011" y="3479"/>
                  </a:lnTo>
                  <a:lnTo>
                    <a:pt x="18745" y="4178"/>
                  </a:lnTo>
                  <a:lnTo>
                    <a:pt x="18034" y="4495"/>
                  </a:lnTo>
                  <a:lnTo>
                    <a:pt x="18059" y="4673"/>
                  </a:lnTo>
                  <a:lnTo>
                    <a:pt x="18745" y="4368"/>
                  </a:lnTo>
                  <a:lnTo>
                    <a:pt x="19011" y="3670"/>
                  </a:lnTo>
                  <a:lnTo>
                    <a:pt x="19481" y="3048"/>
                  </a:lnTo>
                  <a:close/>
                </a:path>
                <a:path w="20954" h="8254">
                  <a:moveTo>
                    <a:pt x="19697" y="1981"/>
                  </a:moveTo>
                  <a:lnTo>
                    <a:pt x="19646" y="1816"/>
                  </a:lnTo>
                  <a:lnTo>
                    <a:pt x="18808" y="2260"/>
                  </a:lnTo>
                  <a:lnTo>
                    <a:pt x="18161" y="2997"/>
                  </a:lnTo>
                  <a:lnTo>
                    <a:pt x="17322" y="3543"/>
                  </a:lnTo>
                  <a:lnTo>
                    <a:pt x="17360" y="3695"/>
                  </a:lnTo>
                  <a:lnTo>
                    <a:pt x="18161" y="3187"/>
                  </a:lnTo>
                  <a:lnTo>
                    <a:pt x="18808" y="2438"/>
                  </a:lnTo>
                  <a:lnTo>
                    <a:pt x="19697" y="1981"/>
                  </a:lnTo>
                  <a:close/>
                </a:path>
                <a:path w="20954" h="8254">
                  <a:moveTo>
                    <a:pt x="19761" y="723"/>
                  </a:moveTo>
                  <a:lnTo>
                    <a:pt x="19278" y="1219"/>
                  </a:lnTo>
                  <a:lnTo>
                    <a:pt x="18757" y="1778"/>
                  </a:lnTo>
                  <a:lnTo>
                    <a:pt x="18097" y="2159"/>
                  </a:lnTo>
                  <a:lnTo>
                    <a:pt x="18097" y="2336"/>
                  </a:lnTo>
                  <a:lnTo>
                    <a:pt x="18757" y="1955"/>
                  </a:lnTo>
                  <a:lnTo>
                    <a:pt x="19278" y="1397"/>
                  </a:lnTo>
                  <a:lnTo>
                    <a:pt x="19761" y="723"/>
                  </a:lnTo>
                  <a:close/>
                </a:path>
                <a:path w="20954" h="8254">
                  <a:moveTo>
                    <a:pt x="20193" y="6146"/>
                  </a:moveTo>
                  <a:lnTo>
                    <a:pt x="19799" y="5854"/>
                  </a:lnTo>
                  <a:lnTo>
                    <a:pt x="19634" y="5410"/>
                  </a:lnTo>
                  <a:lnTo>
                    <a:pt x="19278" y="5168"/>
                  </a:lnTo>
                  <a:lnTo>
                    <a:pt x="19227" y="5321"/>
                  </a:lnTo>
                  <a:lnTo>
                    <a:pt x="19634" y="5600"/>
                  </a:lnTo>
                  <a:lnTo>
                    <a:pt x="19799" y="6045"/>
                  </a:lnTo>
                  <a:lnTo>
                    <a:pt x="20154" y="6311"/>
                  </a:lnTo>
                  <a:lnTo>
                    <a:pt x="20193" y="6146"/>
                  </a:lnTo>
                  <a:close/>
                </a:path>
                <a:path w="20954" h="8254">
                  <a:moveTo>
                    <a:pt x="20510" y="7556"/>
                  </a:moveTo>
                  <a:lnTo>
                    <a:pt x="20345" y="7378"/>
                  </a:lnTo>
                  <a:lnTo>
                    <a:pt x="20243" y="7188"/>
                  </a:lnTo>
                  <a:lnTo>
                    <a:pt x="20066" y="7061"/>
                  </a:lnTo>
                  <a:lnTo>
                    <a:pt x="20040" y="7239"/>
                  </a:lnTo>
                  <a:lnTo>
                    <a:pt x="20243" y="7378"/>
                  </a:lnTo>
                  <a:lnTo>
                    <a:pt x="20345" y="7569"/>
                  </a:lnTo>
                  <a:lnTo>
                    <a:pt x="20497" y="7734"/>
                  </a:lnTo>
                  <a:lnTo>
                    <a:pt x="20510" y="75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6663741" y="4722622"/>
              <a:ext cx="49530" cy="11430"/>
            </a:xfrm>
            <a:custGeom>
              <a:avLst/>
              <a:gdLst/>
              <a:ahLst/>
              <a:cxnLst/>
              <a:rect l="l" t="t" r="r" b="b"/>
              <a:pathLst>
                <a:path w="49529" h="11429">
                  <a:moveTo>
                    <a:pt x="292" y="6807"/>
                  </a:moveTo>
                  <a:lnTo>
                    <a:pt x="177" y="6616"/>
                  </a:lnTo>
                  <a:lnTo>
                    <a:pt x="76" y="6451"/>
                  </a:lnTo>
                  <a:lnTo>
                    <a:pt x="12" y="6261"/>
                  </a:lnTo>
                  <a:lnTo>
                    <a:pt x="0" y="6400"/>
                  </a:lnTo>
                  <a:lnTo>
                    <a:pt x="76" y="6616"/>
                  </a:lnTo>
                  <a:lnTo>
                    <a:pt x="165" y="6794"/>
                  </a:lnTo>
                  <a:lnTo>
                    <a:pt x="266" y="6972"/>
                  </a:lnTo>
                  <a:lnTo>
                    <a:pt x="292" y="6807"/>
                  </a:lnTo>
                  <a:close/>
                </a:path>
                <a:path w="49529" h="11429">
                  <a:moveTo>
                    <a:pt x="698" y="2641"/>
                  </a:moveTo>
                  <a:lnTo>
                    <a:pt x="609" y="2819"/>
                  </a:lnTo>
                  <a:lnTo>
                    <a:pt x="495" y="3162"/>
                  </a:lnTo>
                  <a:lnTo>
                    <a:pt x="698" y="2641"/>
                  </a:lnTo>
                  <a:close/>
                </a:path>
                <a:path w="49529" h="11429">
                  <a:moveTo>
                    <a:pt x="762" y="6845"/>
                  </a:moveTo>
                  <a:lnTo>
                    <a:pt x="457" y="6248"/>
                  </a:lnTo>
                  <a:lnTo>
                    <a:pt x="444" y="5651"/>
                  </a:lnTo>
                  <a:lnTo>
                    <a:pt x="406" y="5054"/>
                  </a:lnTo>
                  <a:lnTo>
                    <a:pt x="431" y="5791"/>
                  </a:lnTo>
                  <a:lnTo>
                    <a:pt x="444" y="6400"/>
                  </a:lnTo>
                  <a:lnTo>
                    <a:pt x="723" y="6972"/>
                  </a:lnTo>
                  <a:lnTo>
                    <a:pt x="762" y="6845"/>
                  </a:lnTo>
                  <a:close/>
                </a:path>
                <a:path w="49529" h="11429">
                  <a:moveTo>
                    <a:pt x="1308" y="2654"/>
                  </a:moveTo>
                  <a:lnTo>
                    <a:pt x="1231" y="1689"/>
                  </a:lnTo>
                  <a:lnTo>
                    <a:pt x="1308" y="2654"/>
                  </a:lnTo>
                  <a:close/>
                </a:path>
                <a:path w="49529" h="11429">
                  <a:moveTo>
                    <a:pt x="1409" y="6921"/>
                  </a:moveTo>
                  <a:lnTo>
                    <a:pt x="1079" y="6489"/>
                  </a:lnTo>
                  <a:lnTo>
                    <a:pt x="965" y="5943"/>
                  </a:lnTo>
                  <a:lnTo>
                    <a:pt x="825" y="5461"/>
                  </a:lnTo>
                  <a:lnTo>
                    <a:pt x="901" y="5943"/>
                  </a:lnTo>
                  <a:lnTo>
                    <a:pt x="1079" y="6680"/>
                  </a:lnTo>
                  <a:lnTo>
                    <a:pt x="1409" y="7112"/>
                  </a:lnTo>
                  <a:lnTo>
                    <a:pt x="1409" y="6921"/>
                  </a:lnTo>
                  <a:close/>
                </a:path>
                <a:path w="49529" h="11429">
                  <a:moveTo>
                    <a:pt x="1549" y="2222"/>
                  </a:moveTo>
                  <a:lnTo>
                    <a:pt x="1536" y="2819"/>
                  </a:lnTo>
                  <a:lnTo>
                    <a:pt x="1358" y="2946"/>
                  </a:lnTo>
                  <a:lnTo>
                    <a:pt x="901" y="2946"/>
                  </a:lnTo>
                  <a:lnTo>
                    <a:pt x="927" y="3124"/>
                  </a:lnTo>
                  <a:lnTo>
                    <a:pt x="1320" y="3022"/>
                  </a:lnTo>
                  <a:lnTo>
                    <a:pt x="1346" y="3149"/>
                  </a:lnTo>
                  <a:lnTo>
                    <a:pt x="1549" y="2997"/>
                  </a:lnTo>
                  <a:lnTo>
                    <a:pt x="1549" y="2222"/>
                  </a:lnTo>
                  <a:close/>
                </a:path>
                <a:path w="49529" h="11429">
                  <a:moveTo>
                    <a:pt x="1943" y="7048"/>
                  </a:moveTo>
                  <a:lnTo>
                    <a:pt x="1447" y="6451"/>
                  </a:lnTo>
                  <a:lnTo>
                    <a:pt x="1244" y="5791"/>
                  </a:lnTo>
                  <a:lnTo>
                    <a:pt x="1155" y="4775"/>
                  </a:lnTo>
                  <a:lnTo>
                    <a:pt x="1193" y="5791"/>
                  </a:lnTo>
                  <a:lnTo>
                    <a:pt x="1422" y="6604"/>
                  </a:lnTo>
                  <a:lnTo>
                    <a:pt x="1917" y="7213"/>
                  </a:lnTo>
                  <a:lnTo>
                    <a:pt x="1943" y="7048"/>
                  </a:lnTo>
                  <a:close/>
                </a:path>
                <a:path w="49529" h="11429">
                  <a:moveTo>
                    <a:pt x="1968" y="2070"/>
                  </a:moveTo>
                  <a:lnTo>
                    <a:pt x="1930" y="2844"/>
                  </a:lnTo>
                  <a:lnTo>
                    <a:pt x="1701" y="2984"/>
                  </a:lnTo>
                  <a:lnTo>
                    <a:pt x="1689" y="3187"/>
                  </a:lnTo>
                  <a:lnTo>
                    <a:pt x="1968" y="3022"/>
                  </a:lnTo>
                  <a:lnTo>
                    <a:pt x="1968" y="2070"/>
                  </a:lnTo>
                  <a:close/>
                </a:path>
                <a:path w="49529" h="11429">
                  <a:moveTo>
                    <a:pt x="2590" y="7226"/>
                  </a:moveTo>
                  <a:lnTo>
                    <a:pt x="2451" y="6997"/>
                  </a:lnTo>
                  <a:lnTo>
                    <a:pt x="2235" y="6731"/>
                  </a:lnTo>
                  <a:lnTo>
                    <a:pt x="2197" y="6172"/>
                  </a:lnTo>
                  <a:lnTo>
                    <a:pt x="2171" y="6731"/>
                  </a:lnTo>
                  <a:lnTo>
                    <a:pt x="2578" y="7391"/>
                  </a:lnTo>
                  <a:lnTo>
                    <a:pt x="2590" y="7226"/>
                  </a:lnTo>
                  <a:close/>
                </a:path>
                <a:path w="49529" h="11429">
                  <a:moveTo>
                    <a:pt x="2590" y="2794"/>
                  </a:moveTo>
                  <a:lnTo>
                    <a:pt x="2286" y="1422"/>
                  </a:lnTo>
                  <a:lnTo>
                    <a:pt x="2362" y="2032"/>
                  </a:lnTo>
                  <a:lnTo>
                    <a:pt x="2552" y="2794"/>
                  </a:lnTo>
                  <a:lnTo>
                    <a:pt x="2082" y="2959"/>
                  </a:lnTo>
                  <a:lnTo>
                    <a:pt x="2044" y="3162"/>
                  </a:lnTo>
                  <a:lnTo>
                    <a:pt x="2552" y="2984"/>
                  </a:lnTo>
                  <a:lnTo>
                    <a:pt x="2590" y="2794"/>
                  </a:lnTo>
                  <a:close/>
                </a:path>
                <a:path w="49529" h="11429">
                  <a:moveTo>
                    <a:pt x="2933" y="2006"/>
                  </a:moveTo>
                  <a:lnTo>
                    <a:pt x="2743" y="1524"/>
                  </a:lnTo>
                  <a:lnTo>
                    <a:pt x="2717" y="1663"/>
                  </a:lnTo>
                  <a:lnTo>
                    <a:pt x="2882" y="2070"/>
                  </a:lnTo>
                  <a:lnTo>
                    <a:pt x="2667" y="2603"/>
                  </a:lnTo>
                  <a:lnTo>
                    <a:pt x="2616" y="3213"/>
                  </a:lnTo>
                  <a:lnTo>
                    <a:pt x="2705" y="2603"/>
                  </a:lnTo>
                  <a:lnTo>
                    <a:pt x="2933" y="2006"/>
                  </a:lnTo>
                  <a:close/>
                </a:path>
                <a:path w="49529" h="11429">
                  <a:moveTo>
                    <a:pt x="3086" y="7162"/>
                  </a:moveTo>
                  <a:lnTo>
                    <a:pt x="2870" y="6845"/>
                  </a:lnTo>
                  <a:lnTo>
                    <a:pt x="2832" y="6502"/>
                  </a:lnTo>
                  <a:lnTo>
                    <a:pt x="2857" y="6159"/>
                  </a:lnTo>
                  <a:lnTo>
                    <a:pt x="2844" y="6032"/>
                  </a:lnTo>
                  <a:lnTo>
                    <a:pt x="2806" y="6464"/>
                  </a:lnTo>
                  <a:lnTo>
                    <a:pt x="2806" y="6934"/>
                  </a:lnTo>
                  <a:lnTo>
                    <a:pt x="3048" y="7302"/>
                  </a:lnTo>
                  <a:lnTo>
                    <a:pt x="3086" y="7162"/>
                  </a:lnTo>
                  <a:close/>
                </a:path>
                <a:path w="49529" h="11429">
                  <a:moveTo>
                    <a:pt x="3276" y="1511"/>
                  </a:moveTo>
                  <a:lnTo>
                    <a:pt x="3225" y="2095"/>
                  </a:lnTo>
                  <a:lnTo>
                    <a:pt x="3175" y="2540"/>
                  </a:lnTo>
                  <a:lnTo>
                    <a:pt x="2844" y="2959"/>
                  </a:lnTo>
                  <a:lnTo>
                    <a:pt x="3200" y="2705"/>
                  </a:lnTo>
                  <a:lnTo>
                    <a:pt x="3251" y="2209"/>
                  </a:lnTo>
                  <a:lnTo>
                    <a:pt x="3276" y="1689"/>
                  </a:lnTo>
                  <a:lnTo>
                    <a:pt x="3276" y="1511"/>
                  </a:lnTo>
                  <a:close/>
                </a:path>
                <a:path w="49529" h="11429">
                  <a:moveTo>
                    <a:pt x="3479" y="2209"/>
                  </a:moveTo>
                  <a:lnTo>
                    <a:pt x="3429" y="2832"/>
                  </a:lnTo>
                  <a:lnTo>
                    <a:pt x="3175" y="2997"/>
                  </a:lnTo>
                  <a:lnTo>
                    <a:pt x="3238" y="3149"/>
                  </a:lnTo>
                  <a:lnTo>
                    <a:pt x="3441" y="2997"/>
                  </a:lnTo>
                  <a:lnTo>
                    <a:pt x="3479" y="2209"/>
                  </a:lnTo>
                  <a:close/>
                </a:path>
                <a:path w="49529" h="11429">
                  <a:moveTo>
                    <a:pt x="3606" y="7315"/>
                  </a:moveTo>
                  <a:lnTo>
                    <a:pt x="3479" y="6883"/>
                  </a:lnTo>
                  <a:lnTo>
                    <a:pt x="3479" y="7073"/>
                  </a:lnTo>
                  <a:lnTo>
                    <a:pt x="3606" y="7315"/>
                  </a:lnTo>
                  <a:close/>
                </a:path>
                <a:path w="49529" h="11429">
                  <a:moveTo>
                    <a:pt x="4038" y="1765"/>
                  </a:moveTo>
                  <a:lnTo>
                    <a:pt x="4025" y="1638"/>
                  </a:lnTo>
                  <a:lnTo>
                    <a:pt x="4025" y="1778"/>
                  </a:lnTo>
                  <a:lnTo>
                    <a:pt x="4013" y="2222"/>
                  </a:lnTo>
                  <a:lnTo>
                    <a:pt x="3911" y="2654"/>
                  </a:lnTo>
                  <a:lnTo>
                    <a:pt x="3606" y="3060"/>
                  </a:lnTo>
                  <a:lnTo>
                    <a:pt x="3937" y="2806"/>
                  </a:lnTo>
                  <a:lnTo>
                    <a:pt x="4038" y="2311"/>
                  </a:lnTo>
                  <a:lnTo>
                    <a:pt x="4038" y="1765"/>
                  </a:lnTo>
                  <a:close/>
                </a:path>
                <a:path w="49529" h="11429">
                  <a:moveTo>
                    <a:pt x="4064" y="7200"/>
                  </a:moveTo>
                  <a:lnTo>
                    <a:pt x="3886" y="7124"/>
                  </a:lnTo>
                  <a:lnTo>
                    <a:pt x="3873" y="7315"/>
                  </a:lnTo>
                  <a:lnTo>
                    <a:pt x="4038" y="7378"/>
                  </a:lnTo>
                  <a:lnTo>
                    <a:pt x="4064" y="7200"/>
                  </a:lnTo>
                  <a:close/>
                </a:path>
                <a:path w="49529" h="11429">
                  <a:moveTo>
                    <a:pt x="4178" y="2641"/>
                  </a:moveTo>
                  <a:lnTo>
                    <a:pt x="4152" y="2768"/>
                  </a:lnTo>
                  <a:lnTo>
                    <a:pt x="4051" y="2946"/>
                  </a:lnTo>
                  <a:lnTo>
                    <a:pt x="4051" y="3136"/>
                  </a:lnTo>
                  <a:lnTo>
                    <a:pt x="4140" y="2997"/>
                  </a:lnTo>
                  <a:lnTo>
                    <a:pt x="4165" y="2870"/>
                  </a:lnTo>
                  <a:lnTo>
                    <a:pt x="4165" y="2679"/>
                  </a:lnTo>
                  <a:close/>
                </a:path>
                <a:path w="49529" h="11429">
                  <a:moveTo>
                    <a:pt x="4597" y="2603"/>
                  </a:moveTo>
                  <a:lnTo>
                    <a:pt x="4572" y="3149"/>
                  </a:lnTo>
                  <a:lnTo>
                    <a:pt x="4597" y="2603"/>
                  </a:lnTo>
                  <a:close/>
                </a:path>
                <a:path w="49529" h="11429">
                  <a:moveTo>
                    <a:pt x="4787" y="2781"/>
                  </a:moveTo>
                  <a:lnTo>
                    <a:pt x="4660" y="3200"/>
                  </a:lnTo>
                  <a:lnTo>
                    <a:pt x="4775" y="3022"/>
                  </a:lnTo>
                  <a:lnTo>
                    <a:pt x="4787" y="2781"/>
                  </a:lnTo>
                  <a:close/>
                </a:path>
                <a:path w="49529" h="11429">
                  <a:moveTo>
                    <a:pt x="7696" y="10934"/>
                  </a:moveTo>
                  <a:lnTo>
                    <a:pt x="7531" y="10795"/>
                  </a:lnTo>
                  <a:lnTo>
                    <a:pt x="7416" y="10414"/>
                  </a:lnTo>
                  <a:lnTo>
                    <a:pt x="7480" y="10795"/>
                  </a:lnTo>
                  <a:lnTo>
                    <a:pt x="7531" y="10972"/>
                  </a:lnTo>
                  <a:lnTo>
                    <a:pt x="7670" y="11099"/>
                  </a:lnTo>
                  <a:lnTo>
                    <a:pt x="7696" y="10934"/>
                  </a:lnTo>
                  <a:close/>
                </a:path>
                <a:path w="49529" h="11429">
                  <a:moveTo>
                    <a:pt x="8013" y="10680"/>
                  </a:moveTo>
                  <a:lnTo>
                    <a:pt x="7899" y="10490"/>
                  </a:lnTo>
                  <a:lnTo>
                    <a:pt x="7747" y="10350"/>
                  </a:lnTo>
                  <a:lnTo>
                    <a:pt x="7734" y="10160"/>
                  </a:lnTo>
                  <a:lnTo>
                    <a:pt x="7721" y="10287"/>
                  </a:lnTo>
                  <a:lnTo>
                    <a:pt x="7747" y="10502"/>
                  </a:lnTo>
                  <a:lnTo>
                    <a:pt x="7886" y="10668"/>
                  </a:lnTo>
                  <a:lnTo>
                    <a:pt x="7975" y="10845"/>
                  </a:lnTo>
                  <a:lnTo>
                    <a:pt x="8013" y="10680"/>
                  </a:lnTo>
                  <a:close/>
                </a:path>
                <a:path w="49529" h="11429">
                  <a:moveTo>
                    <a:pt x="8191" y="3238"/>
                  </a:moveTo>
                  <a:lnTo>
                    <a:pt x="8077" y="3543"/>
                  </a:lnTo>
                  <a:lnTo>
                    <a:pt x="8191" y="3238"/>
                  </a:lnTo>
                  <a:close/>
                </a:path>
                <a:path w="49529" h="11429">
                  <a:moveTo>
                    <a:pt x="25501" y="2235"/>
                  </a:moveTo>
                  <a:lnTo>
                    <a:pt x="25361" y="3251"/>
                  </a:lnTo>
                  <a:lnTo>
                    <a:pt x="25476" y="2616"/>
                  </a:lnTo>
                  <a:lnTo>
                    <a:pt x="25501" y="2235"/>
                  </a:lnTo>
                  <a:close/>
                </a:path>
                <a:path w="49529" h="11429">
                  <a:moveTo>
                    <a:pt x="25654" y="2654"/>
                  </a:moveTo>
                  <a:lnTo>
                    <a:pt x="25514" y="3492"/>
                  </a:lnTo>
                  <a:lnTo>
                    <a:pt x="25590" y="3111"/>
                  </a:lnTo>
                  <a:lnTo>
                    <a:pt x="25654" y="2654"/>
                  </a:lnTo>
                  <a:close/>
                </a:path>
                <a:path w="49529" h="11429">
                  <a:moveTo>
                    <a:pt x="26250" y="2933"/>
                  </a:moveTo>
                  <a:lnTo>
                    <a:pt x="26225" y="2768"/>
                  </a:lnTo>
                  <a:lnTo>
                    <a:pt x="25908" y="3340"/>
                  </a:lnTo>
                  <a:lnTo>
                    <a:pt x="25933" y="3505"/>
                  </a:lnTo>
                  <a:lnTo>
                    <a:pt x="26250" y="2933"/>
                  </a:lnTo>
                  <a:close/>
                </a:path>
                <a:path w="49529" h="11429">
                  <a:moveTo>
                    <a:pt x="26911" y="2273"/>
                  </a:moveTo>
                  <a:lnTo>
                    <a:pt x="26758" y="2628"/>
                  </a:lnTo>
                  <a:lnTo>
                    <a:pt x="26644" y="3035"/>
                  </a:lnTo>
                  <a:lnTo>
                    <a:pt x="26365" y="3213"/>
                  </a:lnTo>
                  <a:lnTo>
                    <a:pt x="26339" y="3416"/>
                  </a:lnTo>
                  <a:lnTo>
                    <a:pt x="26644" y="3213"/>
                  </a:lnTo>
                  <a:lnTo>
                    <a:pt x="26847" y="2628"/>
                  </a:lnTo>
                  <a:lnTo>
                    <a:pt x="26911" y="2273"/>
                  </a:lnTo>
                  <a:close/>
                </a:path>
                <a:path w="49529" h="11429">
                  <a:moveTo>
                    <a:pt x="27216" y="1930"/>
                  </a:moveTo>
                  <a:lnTo>
                    <a:pt x="27203" y="1803"/>
                  </a:lnTo>
                  <a:lnTo>
                    <a:pt x="27190" y="1943"/>
                  </a:lnTo>
                  <a:lnTo>
                    <a:pt x="27178" y="2374"/>
                  </a:lnTo>
                  <a:lnTo>
                    <a:pt x="26987" y="2794"/>
                  </a:lnTo>
                  <a:lnTo>
                    <a:pt x="26746" y="3136"/>
                  </a:lnTo>
                  <a:lnTo>
                    <a:pt x="26758" y="3302"/>
                  </a:lnTo>
                  <a:lnTo>
                    <a:pt x="27025" y="2933"/>
                  </a:lnTo>
                  <a:lnTo>
                    <a:pt x="27203" y="2476"/>
                  </a:lnTo>
                  <a:lnTo>
                    <a:pt x="27216" y="1930"/>
                  </a:lnTo>
                  <a:close/>
                </a:path>
                <a:path w="49529" h="11429">
                  <a:moveTo>
                    <a:pt x="27533" y="2552"/>
                  </a:moveTo>
                  <a:lnTo>
                    <a:pt x="27419" y="1727"/>
                  </a:lnTo>
                  <a:lnTo>
                    <a:pt x="27368" y="863"/>
                  </a:lnTo>
                  <a:lnTo>
                    <a:pt x="27432" y="2552"/>
                  </a:lnTo>
                  <a:lnTo>
                    <a:pt x="27114" y="3086"/>
                  </a:lnTo>
                  <a:lnTo>
                    <a:pt x="27152" y="3213"/>
                  </a:lnTo>
                  <a:lnTo>
                    <a:pt x="27533" y="2552"/>
                  </a:lnTo>
                  <a:close/>
                </a:path>
                <a:path w="49529" h="11429">
                  <a:moveTo>
                    <a:pt x="28346" y="1701"/>
                  </a:moveTo>
                  <a:lnTo>
                    <a:pt x="28232" y="2222"/>
                  </a:lnTo>
                  <a:lnTo>
                    <a:pt x="27978" y="2882"/>
                  </a:lnTo>
                  <a:lnTo>
                    <a:pt x="27876" y="3365"/>
                  </a:lnTo>
                  <a:lnTo>
                    <a:pt x="28028" y="2882"/>
                  </a:lnTo>
                  <a:lnTo>
                    <a:pt x="28244" y="2400"/>
                  </a:lnTo>
                  <a:lnTo>
                    <a:pt x="28282" y="2222"/>
                  </a:lnTo>
                  <a:lnTo>
                    <a:pt x="28346" y="1701"/>
                  </a:lnTo>
                  <a:close/>
                </a:path>
                <a:path w="49529" h="11429">
                  <a:moveTo>
                    <a:pt x="28714" y="1066"/>
                  </a:moveTo>
                  <a:lnTo>
                    <a:pt x="28613" y="1574"/>
                  </a:lnTo>
                  <a:lnTo>
                    <a:pt x="28536" y="2082"/>
                  </a:lnTo>
                  <a:lnTo>
                    <a:pt x="28397" y="2628"/>
                  </a:lnTo>
                  <a:lnTo>
                    <a:pt x="28435" y="3289"/>
                  </a:lnTo>
                  <a:lnTo>
                    <a:pt x="28460" y="2641"/>
                  </a:lnTo>
                  <a:lnTo>
                    <a:pt x="28549" y="2247"/>
                  </a:lnTo>
                  <a:lnTo>
                    <a:pt x="28625" y="1752"/>
                  </a:lnTo>
                  <a:lnTo>
                    <a:pt x="28714" y="1244"/>
                  </a:lnTo>
                  <a:lnTo>
                    <a:pt x="28714" y="1066"/>
                  </a:lnTo>
                  <a:close/>
                </a:path>
                <a:path w="49529" h="11429">
                  <a:moveTo>
                    <a:pt x="28752" y="2349"/>
                  </a:moveTo>
                  <a:lnTo>
                    <a:pt x="28727" y="2908"/>
                  </a:lnTo>
                  <a:lnTo>
                    <a:pt x="28752" y="2349"/>
                  </a:lnTo>
                  <a:close/>
                </a:path>
                <a:path w="49529" h="11429">
                  <a:moveTo>
                    <a:pt x="29019" y="1460"/>
                  </a:moveTo>
                  <a:lnTo>
                    <a:pt x="29006" y="1854"/>
                  </a:lnTo>
                  <a:lnTo>
                    <a:pt x="28968" y="2146"/>
                  </a:lnTo>
                  <a:lnTo>
                    <a:pt x="28956" y="2438"/>
                  </a:lnTo>
                  <a:lnTo>
                    <a:pt x="28994" y="2146"/>
                  </a:lnTo>
                  <a:lnTo>
                    <a:pt x="29019" y="1854"/>
                  </a:lnTo>
                  <a:lnTo>
                    <a:pt x="29019" y="1460"/>
                  </a:lnTo>
                  <a:close/>
                </a:path>
                <a:path w="49529" h="11429">
                  <a:moveTo>
                    <a:pt x="29210" y="1905"/>
                  </a:moveTo>
                  <a:lnTo>
                    <a:pt x="29083" y="2908"/>
                  </a:lnTo>
                  <a:lnTo>
                    <a:pt x="29210" y="2514"/>
                  </a:lnTo>
                  <a:lnTo>
                    <a:pt x="29210" y="1905"/>
                  </a:lnTo>
                  <a:close/>
                </a:path>
                <a:path w="49529" h="11429">
                  <a:moveTo>
                    <a:pt x="29718" y="1181"/>
                  </a:moveTo>
                  <a:lnTo>
                    <a:pt x="29514" y="2184"/>
                  </a:lnTo>
                  <a:lnTo>
                    <a:pt x="29667" y="1714"/>
                  </a:lnTo>
                  <a:lnTo>
                    <a:pt x="29718" y="1181"/>
                  </a:lnTo>
                  <a:close/>
                </a:path>
                <a:path w="49529" h="11429">
                  <a:moveTo>
                    <a:pt x="29794" y="1968"/>
                  </a:moveTo>
                  <a:lnTo>
                    <a:pt x="29781" y="1790"/>
                  </a:lnTo>
                  <a:lnTo>
                    <a:pt x="29743" y="2159"/>
                  </a:lnTo>
                  <a:lnTo>
                    <a:pt x="29743" y="2451"/>
                  </a:lnTo>
                  <a:lnTo>
                    <a:pt x="29489" y="2705"/>
                  </a:lnTo>
                  <a:lnTo>
                    <a:pt x="29540" y="2844"/>
                  </a:lnTo>
                  <a:lnTo>
                    <a:pt x="29756" y="2641"/>
                  </a:lnTo>
                  <a:lnTo>
                    <a:pt x="29756" y="2298"/>
                  </a:lnTo>
                  <a:lnTo>
                    <a:pt x="29794" y="1993"/>
                  </a:lnTo>
                  <a:close/>
                </a:path>
                <a:path w="49529" h="11429">
                  <a:moveTo>
                    <a:pt x="29984" y="2197"/>
                  </a:moveTo>
                  <a:lnTo>
                    <a:pt x="29908" y="1917"/>
                  </a:lnTo>
                  <a:lnTo>
                    <a:pt x="29832" y="1651"/>
                  </a:lnTo>
                  <a:lnTo>
                    <a:pt x="29883" y="2044"/>
                  </a:lnTo>
                  <a:lnTo>
                    <a:pt x="29984" y="2311"/>
                  </a:lnTo>
                  <a:close/>
                </a:path>
                <a:path w="49529" h="11429">
                  <a:moveTo>
                    <a:pt x="29997" y="2514"/>
                  </a:moveTo>
                  <a:lnTo>
                    <a:pt x="29984" y="2311"/>
                  </a:lnTo>
                  <a:lnTo>
                    <a:pt x="29984" y="2692"/>
                  </a:lnTo>
                  <a:lnTo>
                    <a:pt x="29997" y="2514"/>
                  </a:lnTo>
                  <a:close/>
                </a:path>
                <a:path w="49529" h="11429">
                  <a:moveTo>
                    <a:pt x="30467" y="825"/>
                  </a:moveTo>
                  <a:lnTo>
                    <a:pt x="30391" y="1612"/>
                  </a:lnTo>
                  <a:lnTo>
                    <a:pt x="30302" y="1778"/>
                  </a:lnTo>
                  <a:lnTo>
                    <a:pt x="30226" y="2108"/>
                  </a:lnTo>
                  <a:lnTo>
                    <a:pt x="30403" y="1778"/>
                  </a:lnTo>
                  <a:lnTo>
                    <a:pt x="30467" y="825"/>
                  </a:lnTo>
                  <a:close/>
                </a:path>
                <a:path w="49529" h="11429">
                  <a:moveTo>
                    <a:pt x="30518" y="1651"/>
                  </a:moveTo>
                  <a:lnTo>
                    <a:pt x="30467" y="2489"/>
                  </a:lnTo>
                  <a:lnTo>
                    <a:pt x="30518" y="1651"/>
                  </a:lnTo>
                  <a:close/>
                </a:path>
                <a:path w="49529" h="11429">
                  <a:moveTo>
                    <a:pt x="31127" y="965"/>
                  </a:moveTo>
                  <a:lnTo>
                    <a:pt x="31000" y="1790"/>
                  </a:lnTo>
                  <a:lnTo>
                    <a:pt x="30899" y="1955"/>
                  </a:lnTo>
                  <a:lnTo>
                    <a:pt x="30822" y="2260"/>
                  </a:lnTo>
                  <a:lnTo>
                    <a:pt x="31013" y="1955"/>
                  </a:lnTo>
                  <a:lnTo>
                    <a:pt x="31127" y="965"/>
                  </a:lnTo>
                  <a:close/>
                </a:path>
                <a:path w="49529" h="11429">
                  <a:moveTo>
                    <a:pt x="31419" y="1651"/>
                  </a:moveTo>
                  <a:lnTo>
                    <a:pt x="31318" y="2006"/>
                  </a:lnTo>
                  <a:lnTo>
                    <a:pt x="31242" y="2336"/>
                  </a:lnTo>
                  <a:lnTo>
                    <a:pt x="31394" y="2006"/>
                  </a:lnTo>
                  <a:lnTo>
                    <a:pt x="31419" y="1651"/>
                  </a:lnTo>
                  <a:close/>
                </a:path>
                <a:path w="49529" h="11429">
                  <a:moveTo>
                    <a:pt x="31851" y="977"/>
                  </a:moveTo>
                  <a:lnTo>
                    <a:pt x="31838" y="850"/>
                  </a:lnTo>
                  <a:lnTo>
                    <a:pt x="31775" y="1282"/>
                  </a:lnTo>
                  <a:lnTo>
                    <a:pt x="31661" y="1701"/>
                  </a:lnTo>
                  <a:lnTo>
                    <a:pt x="31445" y="2082"/>
                  </a:lnTo>
                  <a:lnTo>
                    <a:pt x="31470" y="2235"/>
                  </a:lnTo>
                  <a:lnTo>
                    <a:pt x="31673" y="1866"/>
                  </a:lnTo>
                  <a:lnTo>
                    <a:pt x="31775" y="1447"/>
                  </a:lnTo>
                  <a:lnTo>
                    <a:pt x="31851" y="1016"/>
                  </a:lnTo>
                  <a:close/>
                </a:path>
                <a:path w="49529" h="11429">
                  <a:moveTo>
                    <a:pt x="32486" y="635"/>
                  </a:moveTo>
                  <a:lnTo>
                    <a:pt x="32372" y="1054"/>
                  </a:lnTo>
                  <a:lnTo>
                    <a:pt x="32131" y="1435"/>
                  </a:lnTo>
                  <a:lnTo>
                    <a:pt x="31915" y="1625"/>
                  </a:lnTo>
                  <a:lnTo>
                    <a:pt x="31788" y="1930"/>
                  </a:lnTo>
                  <a:lnTo>
                    <a:pt x="32143" y="1625"/>
                  </a:lnTo>
                  <a:lnTo>
                    <a:pt x="32372" y="1231"/>
                  </a:lnTo>
                  <a:lnTo>
                    <a:pt x="32423" y="1054"/>
                  </a:lnTo>
                  <a:lnTo>
                    <a:pt x="32486" y="635"/>
                  </a:lnTo>
                  <a:close/>
                </a:path>
                <a:path w="49529" h="11429">
                  <a:moveTo>
                    <a:pt x="33096" y="1498"/>
                  </a:moveTo>
                  <a:lnTo>
                    <a:pt x="32981" y="927"/>
                  </a:lnTo>
                  <a:lnTo>
                    <a:pt x="32943" y="406"/>
                  </a:lnTo>
                  <a:lnTo>
                    <a:pt x="32931" y="533"/>
                  </a:lnTo>
                  <a:lnTo>
                    <a:pt x="32969" y="965"/>
                  </a:lnTo>
                  <a:lnTo>
                    <a:pt x="33045" y="1409"/>
                  </a:lnTo>
                  <a:lnTo>
                    <a:pt x="32804" y="1866"/>
                  </a:lnTo>
                  <a:lnTo>
                    <a:pt x="33096" y="1498"/>
                  </a:lnTo>
                  <a:close/>
                </a:path>
                <a:path w="49529" h="11429">
                  <a:moveTo>
                    <a:pt x="33426" y="1549"/>
                  </a:moveTo>
                  <a:lnTo>
                    <a:pt x="33401" y="1371"/>
                  </a:lnTo>
                  <a:lnTo>
                    <a:pt x="33108" y="1816"/>
                  </a:lnTo>
                  <a:lnTo>
                    <a:pt x="33426" y="1549"/>
                  </a:lnTo>
                  <a:close/>
                </a:path>
                <a:path w="49529" h="11429">
                  <a:moveTo>
                    <a:pt x="33947" y="0"/>
                  </a:moveTo>
                  <a:lnTo>
                    <a:pt x="33858" y="1206"/>
                  </a:lnTo>
                  <a:lnTo>
                    <a:pt x="33591" y="1765"/>
                  </a:lnTo>
                  <a:lnTo>
                    <a:pt x="33870" y="1371"/>
                  </a:lnTo>
                  <a:lnTo>
                    <a:pt x="33947" y="0"/>
                  </a:lnTo>
                  <a:close/>
                </a:path>
                <a:path w="49529" h="11429">
                  <a:moveTo>
                    <a:pt x="34378" y="1028"/>
                  </a:moveTo>
                  <a:lnTo>
                    <a:pt x="34264" y="1282"/>
                  </a:lnTo>
                  <a:lnTo>
                    <a:pt x="33959" y="1447"/>
                  </a:lnTo>
                  <a:lnTo>
                    <a:pt x="33934" y="1651"/>
                  </a:lnTo>
                  <a:lnTo>
                    <a:pt x="34239" y="1485"/>
                  </a:lnTo>
                  <a:lnTo>
                    <a:pt x="34366" y="1282"/>
                  </a:lnTo>
                  <a:lnTo>
                    <a:pt x="34378" y="1028"/>
                  </a:lnTo>
                  <a:close/>
                </a:path>
                <a:path w="49529" h="11429">
                  <a:moveTo>
                    <a:pt x="37109" y="5816"/>
                  </a:moveTo>
                  <a:lnTo>
                    <a:pt x="36830" y="6527"/>
                  </a:lnTo>
                  <a:lnTo>
                    <a:pt x="36614" y="6946"/>
                  </a:lnTo>
                  <a:lnTo>
                    <a:pt x="36995" y="6350"/>
                  </a:lnTo>
                  <a:lnTo>
                    <a:pt x="37109" y="5816"/>
                  </a:lnTo>
                  <a:close/>
                </a:path>
                <a:path w="49529" h="11429">
                  <a:moveTo>
                    <a:pt x="37122" y="6261"/>
                  </a:moveTo>
                  <a:lnTo>
                    <a:pt x="37071" y="6921"/>
                  </a:lnTo>
                  <a:lnTo>
                    <a:pt x="37122" y="6261"/>
                  </a:lnTo>
                  <a:close/>
                </a:path>
                <a:path w="49529" h="11429">
                  <a:moveTo>
                    <a:pt x="37490" y="6413"/>
                  </a:moveTo>
                  <a:lnTo>
                    <a:pt x="37388" y="6019"/>
                  </a:lnTo>
                  <a:lnTo>
                    <a:pt x="37376" y="6197"/>
                  </a:lnTo>
                  <a:lnTo>
                    <a:pt x="37490" y="6413"/>
                  </a:lnTo>
                  <a:close/>
                </a:path>
                <a:path w="49529" h="11429">
                  <a:moveTo>
                    <a:pt x="37782" y="6096"/>
                  </a:moveTo>
                  <a:lnTo>
                    <a:pt x="37757" y="5308"/>
                  </a:lnTo>
                  <a:lnTo>
                    <a:pt x="37782" y="6096"/>
                  </a:lnTo>
                  <a:close/>
                </a:path>
                <a:path w="49529" h="11429">
                  <a:moveTo>
                    <a:pt x="38061" y="5321"/>
                  </a:moveTo>
                  <a:lnTo>
                    <a:pt x="37985" y="6045"/>
                  </a:lnTo>
                  <a:lnTo>
                    <a:pt x="38061" y="5321"/>
                  </a:lnTo>
                  <a:close/>
                </a:path>
                <a:path w="49529" h="11429">
                  <a:moveTo>
                    <a:pt x="38315" y="6540"/>
                  </a:moveTo>
                  <a:lnTo>
                    <a:pt x="38188" y="6667"/>
                  </a:lnTo>
                  <a:lnTo>
                    <a:pt x="38188" y="6845"/>
                  </a:lnTo>
                  <a:lnTo>
                    <a:pt x="38315" y="6718"/>
                  </a:lnTo>
                  <a:lnTo>
                    <a:pt x="38315" y="6540"/>
                  </a:lnTo>
                  <a:close/>
                </a:path>
                <a:path w="49529" h="11429">
                  <a:moveTo>
                    <a:pt x="38315" y="5778"/>
                  </a:moveTo>
                  <a:lnTo>
                    <a:pt x="38303" y="5638"/>
                  </a:lnTo>
                  <a:lnTo>
                    <a:pt x="38227" y="6096"/>
                  </a:lnTo>
                  <a:lnTo>
                    <a:pt x="38061" y="6451"/>
                  </a:lnTo>
                  <a:lnTo>
                    <a:pt x="37782" y="6781"/>
                  </a:lnTo>
                  <a:lnTo>
                    <a:pt x="37795" y="6946"/>
                  </a:lnTo>
                  <a:lnTo>
                    <a:pt x="38061" y="6629"/>
                  </a:lnTo>
                  <a:lnTo>
                    <a:pt x="38239" y="6261"/>
                  </a:lnTo>
                  <a:lnTo>
                    <a:pt x="38303" y="5816"/>
                  </a:lnTo>
                  <a:close/>
                </a:path>
                <a:path w="49529" h="11429">
                  <a:moveTo>
                    <a:pt x="38608" y="5130"/>
                  </a:moveTo>
                  <a:lnTo>
                    <a:pt x="38569" y="5410"/>
                  </a:lnTo>
                  <a:lnTo>
                    <a:pt x="38493" y="5867"/>
                  </a:lnTo>
                  <a:lnTo>
                    <a:pt x="38481" y="6007"/>
                  </a:lnTo>
                  <a:lnTo>
                    <a:pt x="38531" y="5791"/>
                  </a:lnTo>
                  <a:lnTo>
                    <a:pt x="38608" y="5334"/>
                  </a:lnTo>
                  <a:lnTo>
                    <a:pt x="38608" y="5130"/>
                  </a:lnTo>
                  <a:close/>
                </a:path>
                <a:path w="49529" h="11429">
                  <a:moveTo>
                    <a:pt x="39255" y="5803"/>
                  </a:moveTo>
                  <a:lnTo>
                    <a:pt x="39166" y="5194"/>
                  </a:lnTo>
                  <a:lnTo>
                    <a:pt x="39141" y="5321"/>
                  </a:lnTo>
                  <a:lnTo>
                    <a:pt x="39230" y="5829"/>
                  </a:lnTo>
                  <a:lnTo>
                    <a:pt x="39014" y="6261"/>
                  </a:lnTo>
                  <a:lnTo>
                    <a:pt x="38696" y="6667"/>
                  </a:lnTo>
                  <a:lnTo>
                    <a:pt x="39103" y="6324"/>
                  </a:lnTo>
                  <a:lnTo>
                    <a:pt x="39255" y="5803"/>
                  </a:lnTo>
                  <a:close/>
                </a:path>
                <a:path w="49529" h="11429">
                  <a:moveTo>
                    <a:pt x="39331" y="6197"/>
                  </a:moveTo>
                  <a:lnTo>
                    <a:pt x="39230" y="6642"/>
                  </a:lnTo>
                  <a:lnTo>
                    <a:pt x="39319" y="6413"/>
                  </a:lnTo>
                  <a:lnTo>
                    <a:pt x="39331" y="6197"/>
                  </a:lnTo>
                  <a:close/>
                </a:path>
                <a:path w="49529" h="11429">
                  <a:moveTo>
                    <a:pt x="39916" y="5994"/>
                  </a:moveTo>
                  <a:lnTo>
                    <a:pt x="39852" y="5308"/>
                  </a:lnTo>
                  <a:lnTo>
                    <a:pt x="39776" y="4686"/>
                  </a:lnTo>
                  <a:lnTo>
                    <a:pt x="39776" y="4813"/>
                  </a:lnTo>
                  <a:lnTo>
                    <a:pt x="39852" y="5905"/>
                  </a:lnTo>
                  <a:lnTo>
                    <a:pt x="39598" y="6400"/>
                  </a:lnTo>
                  <a:lnTo>
                    <a:pt x="39624" y="6553"/>
                  </a:lnTo>
                  <a:lnTo>
                    <a:pt x="39916" y="5994"/>
                  </a:lnTo>
                  <a:close/>
                </a:path>
                <a:path w="49529" h="11429">
                  <a:moveTo>
                    <a:pt x="44170" y="4927"/>
                  </a:moveTo>
                  <a:lnTo>
                    <a:pt x="44107" y="5651"/>
                  </a:lnTo>
                  <a:lnTo>
                    <a:pt x="44170" y="4927"/>
                  </a:lnTo>
                  <a:close/>
                </a:path>
                <a:path w="49529" h="11429">
                  <a:moveTo>
                    <a:pt x="44538" y="4876"/>
                  </a:moveTo>
                  <a:lnTo>
                    <a:pt x="44500" y="5511"/>
                  </a:lnTo>
                  <a:lnTo>
                    <a:pt x="44538" y="4876"/>
                  </a:lnTo>
                  <a:close/>
                </a:path>
                <a:path w="49529" h="11429">
                  <a:moveTo>
                    <a:pt x="44792" y="4775"/>
                  </a:moveTo>
                  <a:lnTo>
                    <a:pt x="44767" y="5067"/>
                  </a:lnTo>
                  <a:lnTo>
                    <a:pt x="44716" y="5334"/>
                  </a:lnTo>
                  <a:lnTo>
                    <a:pt x="44640" y="5600"/>
                  </a:lnTo>
                  <a:lnTo>
                    <a:pt x="44640" y="5803"/>
                  </a:lnTo>
                  <a:lnTo>
                    <a:pt x="44780" y="5156"/>
                  </a:lnTo>
                  <a:lnTo>
                    <a:pt x="44792" y="4838"/>
                  </a:lnTo>
                  <a:close/>
                </a:path>
                <a:path w="49529" h="11429">
                  <a:moveTo>
                    <a:pt x="45097" y="4686"/>
                  </a:moveTo>
                  <a:lnTo>
                    <a:pt x="44983" y="5219"/>
                  </a:lnTo>
                  <a:lnTo>
                    <a:pt x="44818" y="5613"/>
                  </a:lnTo>
                  <a:lnTo>
                    <a:pt x="45059" y="5219"/>
                  </a:lnTo>
                  <a:lnTo>
                    <a:pt x="45097" y="4686"/>
                  </a:lnTo>
                  <a:close/>
                </a:path>
                <a:path w="49529" h="11429">
                  <a:moveTo>
                    <a:pt x="45275" y="5130"/>
                  </a:moveTo>
                  <a:lnTo>
                    <a:pt x="45262" y="4953"/>
                  </a:lnTo>
                  <a:lnTo>
                    <a:pt x="45199" y="5130"/>
                  </a:lnTo>
                  <a:lnTo>
                    <a:pt x="45085" y="5702"/>
                  </a:lnTo>
                  <a:lnTo>
                    <a:pt x="45275" y="5130"/>
                  </a:lnTo>
                  <a:close/>
                </a:path>
                <a:path w="49529" h="11429">
                  <a:moveTo>
                    <a:pt x="45440" y="4470"/>
                  </a:moveTo>
                  <a:lnTo>
                    <a:pt x="45427" y="4343"/>
                  </a:lnTo>
                  <a:lnTo>
                    <a:pt x="45427" y="4483"/>
                  </a:lnTo>
                  <a:lnTo>
                    <a:pt x="45415" y="4838"/>
                  </a:lnTo>
                  <a:lnTo>
                    <a:pt x="45364" y="5207"/>
                  </a:lnTo>
                  <a:lnTo>
                    <a:pt x="45364" y="5676"/>
                  </a:lnTo>
                  <a:lnTo>
                    <a:pt x="45377" y="5219"/>
                  </a:lnTo>
                  <a:lnTo>
                    <a:pt x="45440" y="4876"/>
                  </a:lnTo>
                  <a:lnTo>
                    <a:pt x="45440" y="4470"/>
                  </a:lnTo>
                  <a:close/>
                </a:path>
                <a:path w="49529" h="11429">
                  <a:moveTo>
                    <a:pt x="45847" y="3251"/>
                  </a:moveTo>
                  <a:lnTo>
                    <a:pt x="45808" y="4165"/>
                  </a:lnTo>
                  <a:lnTo>
                    <a:pt x="45453" y="5384"/>
                  </a:lnTo>
                  <a:lnTo>
                    <a:pt x="45478" y="5524"/>
                  </a:lnTo>
                  <a:lnTo>
                    <a:pt x="45847" y="4165"/>
                  </a:lnTo>
                  <a:lnTo>
                    <a:pt x="45847" y="3251"/>
                  </a:lnTo>
                  <a:close/>
                </a:path>
                <a:path w="49529" h="11429">
                  <a:moveTo>
                    <a:pt x="45999" y="4368"/>
                  </a:moveTo>
                  <a:lnTo>
                    <a:pt x="45974" y="4851"/>
                  </a:lnTo>
                  <a:lnTo>
                    <a:pt x="45923" y="5232"/>
                  </a:lnTo>
                  <a:lnTo>
                    <a:pt x="45923" y="5715"/>
                  </a:lnTo>
                  <a:lnTo>
                    <a:pt x="45935" y="5232"/>
                  </a:lnTo>
                  <a:lnTo>
                    <a:pt x="45999" y="4851"/>
                  </a:lnTo>
                  <a:lnTo>
                    <a:pt x="45999" y="4368"/>
                  </a:lnTo>
                  <a:close/>
                </a:path>
                <a:path w="49529" h="11429">
                  <a:moveTo>
                    <a:pt x="48145" y="9372"/>
                  </a:moveTo>
                  <a:lnTo>
                    <a:pt x="48133" y="9194"/>
                  </a:lnTo>
                  <a:lnTo>
                    <a:pt x="47980" y="9309"/>
                  </a:lnTo>
                  <a:lnTo>
                    <a:pt x="47866" y="9512"/>
                  </a:lnTo>
                  <a:lnTo>
                    <a:pt x="47764" y="9893"/>
                  </a:lnTo>
                  <a:lnTo>
                    <a:pt x="47967" y="9512"/>
                  </a:lnTo>
                  <a:lnTo>
                    <a:pt x="48145" y="9372"/>
                  </a:lnTo>
                  <a:close/>
                </a:path>
                <a:path w="49529" h="11429">
                  <a:moveTo>
                    <a:pt x="48869" y="9182"/>
                  </a:moveTo>
                  <a:lnTo>
                    <a:pt x="48818" y="9042"/>
                  </a:lnTo>
                  <a:lnTo>
                    <a:pt x="48653" y="9194"/>
                  </a:lnTo>
                  <a:lnTo>
                    <a:pt x="48602" y="9423"/>
                  </a:lnTo>
                  <a:lnTo>
                    <a:pt x="48590" y="9664"/>
                  </a:lnTo>
                  <a:lnTo>
                    <a:pt x="48615" y="9842"/>
                  </a:lnTo>
                  <a:lnTo>
                    <a:pt x="48615" y="9715"/>
                  </a:lnTo>
                  <a:lnTo>
                    <a:pt x="48628" y="9512"/>
                  </a:lnTo>
                  <a:lnTo>
                    <a:pt x="48691" y="9347"/>
                  </a:lnTo>
                  <a:lnTo>
                    <a:pt x="48831" y="9220"/>
                  </a:lnTo>
                  <a:close/>
                </a:path>
                <a:path w="49529" h="11429">
                  <a:moveTo>
                    <a:pt x="48983" y="7988"/>
                  </a:moveTo>
                  <a:lnTo>
                    <a:pt x="48971" y="7861"/>
                  </a:lnTo>
                  <a:lnTo>
                    <a:pt x="48831" y="8585"/>
                  </a:lnTo>
                  <a:lnTo>
                    <a:pt x="48260" y="9080"/>
                  </a:lnTo>
                  <a:lnTo>
                    <a:pt x="48145" y="9804"/>
                  </a:lnTo>
                  <a:lnTo>
                    <a:pt x="48158" y="9982"/>
                  </a:lnTo>
                  <a:lnTo>
                    <a:pt x="48260" y="9258"/>
                  </a:lnTo>
                  <a:lnTo>
                    <a:pt x="48844" y="8737"/>
                  </a:lnTo>
                  <a:lnTo>
                    <a:pt x="48983" y="8026"/>
                  </a:lnTo>
                  <a:close/>
                </a:path>
              </a:pathLst>
            </a:custGeom>
            <a:solidFill>
              <a:srgbClr val="177C46">
                <a:alpha val="589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6660400" y="4717466"/>
              <a:ext cx="53340" cy="15875"/>
            </a:xfrm>
            <a:custGeom>
              <a:avLst/>
              <a:gdLst/>
              <a:ahLst/>
              <a:cxnLst/>
              <a:rect l="l" t="t" r="r" b="b"/>
              <a:pathLst>
                <a:path w="53340" h="15875">
                  <a:moveTo>
                    <a:pt x="863" y="2730"/>
                  </a:moveTo>
                  <a:lnTo>
                    <a:pt x="355" y="1981"/>
                  </a:lnTo>
                  <a:lnTo>
                    <a:pt x="38" y="1104"/>
                  </a:lnTo>
                  <a:lnTo>
                    <a:pt x="279" y="127"/>
                  </a:lnTo>
                  <a:lnTo>
                    <a:pt x="266" y="0"/>
                  </a:lnTo>
                  <a:lnTo>
                    <a:pt x="0" y="1028"/>
                  </a:lnTo>
                  <a:lnTo>
                    <a:pt x="266" y="2044"/>
                  </a:lnTo>
                  <a:lnTo>
                    <a:pt x="850" y="2895"/>
                  </a:lnTo>
                  <a:lnTo>
                    <a:pt x="863" y="2730"/>
                  </a:lnTo>
                  <a:close/>
                </a:path>
                <a:path w="53340" h="15875">
                  <a:moveTo>
                    <a:pt x="2120" y="2768"/>
                  </a:moveTo>
                  <a:lnTo>
                    <a:pt x="2032" y="1943"/>
                  </a:lnTo>
                  <a:lnTo>
                    <a:pt x="2032" y="2603"/>
                  </a:lnTo>
                  <a:lnTo>
                    <a:pt x="2120" y="2768"/>
                  </a:lnTo>
                  <a:close/>
                </a:path>
                <a:path w="53340" h="15875">
                  <a:moveTo>
                    <a:pt x="2654" y="774"/>
                  </a:moveTo>
                  <a:lnTo>
                    <a:pt x="2628" y="2628"/>
                  </a:lnTo>
                  <a:lnTo>
                    <a:pt x="2654" y="774"/>
                  </a:lnTo>
                  <a:close/>
                </a:path>
                <a:path w="53340" h="15875">
                  <a:moveTo>
                    <a:pt x="2921" y="2120"/>
                  </a:moveTo>
                  <a:lnTo>
                    <a:pt x="2857" y="2781"/>
                  </a:lnTo>
                  <a:lnTo>
                    <a:pt x="2921" y="2120"/>
                  </a:lnTo>
                  <a:close/>
                </a:path>
                <a:path w="53340" h="15875">
                  <a:moveTo>
                    <a:pt x="26784" y="7366"/>
                  </a:moveTo>
                  <a:lnTo>
                    <a:pt x="26708" y="7543"/>
                  </a:lnTo>
                  <a:lnTo>
                    <a:pt x="26784" y="7366"/>
                  </a:lnTo>
                  <a:close/>
                </a:path>
                <a:path w="53340" h="15875">
                  <a:moveTo>
                    <a:pt x="27101" y="7099"/>
                  </a:moveTo>
                  <a:lnTo>
                    <a:pt x="26962" y="7594"/>
                  </a:lnTo>
                  <a:lnTo>
                    <a:pt x="27076" y="7378"/>
                  </a:lnTo>
                  <a:lnTo>
                    <a:pt x="27101" y="7099"/>
                  </a:lnTo>
                  <a:close/>
                </a:path>
                <a:path w="53340" h="15875">
                  <a:moveTo>
                    <a:pt x="27698" y="6210"/>
                  </a:moveTo>
                  <a:lnTo>
                    <a:pt x="27635" y="7162"/>
                  </a:lnTo>
                  <a:lnTo>
                    <a:pt x="27355" y="7340"/>
                  </a:lnTo>
                  <a:lnTo>
                    <a:pt x="27292" y="7569"/>
                  </a:lnTo>
                  <a:lnTo>
                    <a:pt x="27647" y="7340"/>
                  </a:lnTo>
                  <a:lnTo>
                    <a:pt x="27698" y="6210"/>
                  </a:lnTo>
                  <a:close/>
                </a:path>
                <a:path w="53340" h="15875">
                  <a:moveTo>
                    <a:pt x="28003" y="8255"/>
                  </a:moveTo>
                  <a:lnTo>
                    <a:pt x="27863" y="8597"/>
                  </a:lnTo>
                  <a:lnTo>
                    <a:pt x="28003" y="8255"/>
                  </a:lnTo>
                  <a:close/>
                </a:path>
                <a:path w="53340" h="15875">
                  <a:moveTo>
                    <a:pt x="28016" y="2044"/>
                  </a:moveTo>
                  <a:lnTo>
                    <a:pt x="27990" y="2311"/>
                  </a:lnTo>
                  <a:lnTo>
                    <a:pt x="27978" y="2463"/>
                  </a:lnTo>
                  <a:lnTo>
                    <a:pt x="27940" y="2616"/>
                  </a:lnTo>
                  <a:lnTo>
                    <a:pt x="27940" y="2755"/>
                  </a:lnTo>
                  <a:lnTo>
                    <a:pt x="28003" y="2578"/>
                  </a:lnTo>
                  <a:lnTo>
                    <a:pt x="28003" y="2133"/>
                  </a:lnTo>
                  <a:close/>
                </a:path>
                <a:path w="53340" h="15875">
                  <a:moveTo>
                    <a:pt x="28219" y="7429"/>
                  </a:moveTo>
                  <a:lnTo>
                    <a:pt x="28067" y="7429"/>
                  </a:lnTo>
                  <a:lnTo>
                    <a:pt x="28143" y="7620"/>
                  </a:lnTo>
                  <a:lnTo>
                    <a:pt x="28219" y="7429"/>
                  </a:lnTo>
                  <a:close/>
                </a:path>
                <a:path w="53340" h="15875">
                  <a:moveTo>
                    <a:pt x="28270" y="6413"/>
                  </a:moveTo>
                  <a:lnTo>
                    <a:pt x="28130" y="6972"/>
                  </a:lnTo>
                  <a:lnTo>
                    <a:pt x="28028" y="7239"/>
                  </a:lnTo>
                  <a:lnTo>
                    <a:pt x="27736" y="7429"/>
                  </a:lnTo>
                  <a:lnTo>
                    <a:pt x="27660" y="7670"/>
                  </a:lnTo>
                  <a:lnTo>
                    <a:pt x="28028" y="7429"/>
                  </a:lnTo>
                  <a:lnTo>
                    <a:pt x="28194" y="6972"/>
                  </a:lnTo>
                  <a:lnTo>
                    <a:pt x="28270" y="6413"/>
                  </a:lnTo>
                  <a:close/>
                </a:path>
                <a:path w="53340" h="15875">
                  <a:moveTo>
                    <a:pt x="28435" y="8166"/>
                  </a:moveTo>
                  <a:lnTo>
                    <a:pt x="28409" y="8585"/>
                  </a:lnTo>
                  <a:lnTo>
                    <a:pt x="28435" y="8166"/>
                  </a:lnTo>
                  <a:close/>
                </a:path>
                <a:path w="53340" h="15875">
                  <a:moveTo>
                    <a:pt x="28841" y="1054"/>
                  </a:moveTo>
                  <a:lnTo>
                    <a:pt x="28727" y="2184"/>
                  </a:lnTo>
                  <a:lnTo>
                    <a:pt x="28841" y="1054"/>
                  </a:lnTo>
                  <a:close/>
                </a:path>
                <a:path w="53340" h="15875">
                  <a:moveTo>
                    <a:pt x="29248" y="7708"/>
                  </a:moveTo>
                  <a:lnTo>
                    <a:pt x="29184" y="8001"/>
                  </a:lnTo>
                  <a:lnTo>
                    <a:pt x="28956" y="8610"/>
                  </a:lnTo>
                  <a:lnTo>
                    <a:pt x="29197" y="8153"/>
                  </a:lnTo>
                  <a:lnTo>
                    <a:pt x="29235" y="8001"/>
                  </a:lnTo>
                  <a:lnTo>
                    <a:pt x="29248" y="7708"/>
                  </a:lnTo>
                  <a:close/>
                </a:path>
                <a:path w="53340" h="15875">
                  <a:moveTo>
                    <a:pt x="29502" y="1981"/>
                  </a:moveTo>
                  <a:lnTo>
                    <a:pt x="29362" y="1397"/>
                  </a:lnTo>
                  <a:lnTo>
                    <a:pt x="29311" y="1143"/>
                  </a:lnTo>
                  <a:lnTo>
                    <a:pt x="29298" y="1308"/>
                  </a:lnTo>
                  <a:lnTo>
                    <a:pt x="29337" y="1511"/>
                  </a:lnTo>
                  <a:lnTo>
                    <a:pt x="29451" y="1841"/>
                  </a:lnTo>
                  <a:lnTo>
                    <a:pt x="29222" y="1955"/>
                  </a:lnTo>
                  <a:lnTo>
                    <a:pt x="29235" y="2133"/>
                  </a:lnTo>
                  <a:lnTo>
                    <a:pt x="29502" y="1981"/>
                  </a:lnTo>
                  <a:close/>
                </a:path>
                <a:path w="53340" h="15875">
                  <a:moveTo>
                    <a:pt x="29514" y="7797"/>
                  </a:moveTo>
                  <a:lnTo>
                    <a:pt x="29311" y="8178"/>
                  </a:lnTo>
                  <a:lnTo>
                    <a:pt x="29184" y="8534"/>
                  </a:lnTo>
                  <a:lnTo>
                    <a:pt x="29413" y="8191"/>
                  </a:lnTo>
                  <a:lnTo>
                    <a:pt x="29514" y="7797"/>
                  </a:lnTo>
                  <a:close/>
                </a:path>
                <a:path w="53340" h="15875">
                  <a:moveTo>
                    <a:pt x="29603" y="2146"/>
                  </a:moveTo>
                  <a:lnTo>
                    <a:pt x="29565" y="1790"/>
                  </a:lnTo>
                  <a:lnTo>
                    <a:pt x="29603" y="2146"/>
                  </a:lnTo>
                  <a:close/>
                </a:path>
                <a:path w="53340" h="15875">
                  <a:moveTo>
                    <a:pt x="29616" y="7721"/>
                  </a:moveTo>
                  <a:lnTo>
                    <a:pt x="29552" y="8407"/>
                  </a:lnTo>
                  <a:lnTo>
                    <a:pt x="29616" y="7721"/>
                  </a:lnTo>
                  <a:close/>
                </a:path>
                <a:path w="53340" h="15875">
                  <a:moveTo>
                    <a:pt x="29959" y="1905"/>
                  </a:moveTo>
                  <a:lnTo>
                    <a:pt x="29921" y="1765"/>
                  </a:lnTo>
                  <a:lnTo>
                    <a:pt x="29908" y="1473"/>
                  </a:lnTo>
                  <a:lnTo>
                    <a:pt x="29883" y="1879"/>
                  </a:lnTo>
                  <a:lnTo>
                    <a:pt x="29933" y="2044"/>
                  </a:lnTo>
                  <a:lnTo>
                    <a:pt x="29959" y="1905"/>
                  </a:lnTo>
                  <a:close/>
                </a:path>
                <a:path w="53340" h="15875">
                  <a:moveTo>
                    <a:pt x="30416" y="1854"/>
                  </a:moveTo>
                  <a:lnTo>
                    <a:pt x="30251" y="2387"/>
                  </a:lnTo>
                  <a:lnTo>
                    <a:pt x="30365" y="2222"/>
                  </a:lnTo>
                  <a:lnTo>
                    <a:pt x="30416" y="1854"/>
                  </a:lnTo>
                  <a:close/>
                </a:path>
                <a:path w="53340" h="15875">
                  <a:moveTo>
                    <a:pt x="30683" y="1422"/>
                  </a:moveTo>
                  <a:lnTo>
                    <a:pt x="30657" y="1828"/>
                  </a:lnTo>
                  <a:lnTo>
                    <a:pt x="30619" y="2133"/>
                  </a:lnTo>
                  <a:lnTo>
                    <a:pt x="30619" y="2540"/>
                  </a:lnTo>
                  <a:lnTo>
                    <a:pt x="30645" y="2133"/>
                  </a:lnTo>
                  <a:lnTo>
                    <a:pt x="30683" y="1828"/>
                  </a:lnTo>
                  <a:lnTo>
                    <a:pt x="30683" y="1422"/>
                  </a:lnTo>
                  <a:close/>
                </a:path>
                <a:path w="53340" h="15875">
                  <a:moveTo>
                    <a:pt x="31242" y="7899"/>
                  </a:moveTo>
                  <a:lnTo>
                    <a:pt x="31216" y="7454"/>
                  </a:lnTo>
                  <a:lnTo>
                    <a:pt x="31127" y="8089"/>
                  </a:lnTo>
                  <a:lnTo>
                    <a:pt x="31242" y="7899"/>
                  </a:lnTo>
                  <a:close/>
                </a:path>
                <a:path w="53340" h="15875">
                  <a:moveTo>
                    <a:pt x="32029" y="7378"/>
                  </a:moveTo>
                  <a:lnTo>
                    <a:pt x="32004" y="8077"/>
                  </a:lnTo>
                  <a:lnTo>
                    <a:pt x="32029" y="7378"/>
                  </a:lnTo>
                  <a:close/>
                </a:path>
                <a:path w="53340" h="15875">
                  <a:moveTo>
                    <a:pt x="33604" y="7150"/>
                  </a:moveTo>
                  <a:lnTo>
                    <a:pt x="33515" y="7518"/>
                  </a:lnTo>
                  <a:lnTo>
                    <a:pt x="33426" y="7785"/>
                  </a:lnTo>
                  <a:lnTo>
                    <a:pt x="33553" y="7670"/>
                  </a:lnTo>
                  <a:lnTo>
                    <a:pt x="33604" y="7150"/>
                  </a:lnTo>
                  <a:close/>
                </a:path>
                <a:path w="53340" h="15875">
                  <a:moveTo>
                    <a:pt x="34747" y="7213"/>
                  </a:moveTo>
                  <a:lnTo>
                    <a:pt x="34645" y="7340"/>
                  </a:lnTo>
                  <a:lnTo>
                    <a:pt x="34632" y="7531"/>
                  </a:lnTo>
                  <a:lnTo>
                    <a:pt x="34747" y="7213"/>
                  </a:lnTo>
                  <a:close/>
                </a:path>
                <a:path w="53340" h="15875">
                  <a:moveTo>
                    <a:pt x="35979" y="6921"/>
                  </a:moveTo>
                  <a:lnTo>
                    <a:pt x="35928" y="6235"/>
                  </a:lnTo>
                  <a:lnTo>
                    <a:pt x="35839" y="7086"/>
                  </a:lnTo>
                  <a:lnTo>
                    <a:pt x="35979" y="6921"/>
                  </a:lnTo>
                  <a:close/>
                </a:path>
                <a:path w="53340" h="15875">
                  <a:moveTo>
                    <a:pt x="37896" y="6591"/>
                  </a:moveTo>
                  <a:lnTo>
                    <a:pt x="37820" y="6781"/>
                  </a:lnTo>
                  <a:lnTo>
                    <a:pt x="37896" y="6591"/>
                  </a:lnTo>
                  <a:close/>
                </a:path>
                <a:path w="53340" h="15875">
                  <a:moveTo>
                    <a:pt x="40436" y="10718"/>
                  </a:moveTo>
                  <a:lnTo>
                    <a:pt x="40347" y="9525"/>
                  </a:lnTo>
                  <a:lnTo>
                    <a:pt x="40322" y="10718"/>
                  </a:lnTo>
                  <a:lnTo>
                    <a:pt x="40144" y="11061"/>
                  </a:lnTo>
                  <a:lnTo>
                    <a:pt x="40436" y="10718"/>
                  </a:lnTo>
                  <a:close/>
                </a:path>
                <a:path w="53340" h="15875">
                  <a:moveTo>
                    <a:pt x="40767" y="11709"/>
                  </a:moveTo>
                  <a:lnTo>
                    <a:pt x="40716" y="12293"/>
                  </a:lnTo>
                  <a:lnTo>
                    <a:pt x="40767" y="11709"/>
                  </a:lnTo>
                  <a:close/>
                </a:path>
                <a:path w="53340" h="15875">
                  <a:moveTo>
                    <a:pt x="41071" y="10236"/>
                  </a:moveTo>
                  <a:lnTo>
                    <a:pt x="41008" y="10528"/>
                  </a:lnTo>
                  <a:lnTo>
                    <a:pt x="40919" y="10833"/>
                  </a:lnTo>
                  <a:lnTo>
                    <a:pt x="40919" y="11264"/>
                  </a:lnTo>
                  <a:lnTo>
                    <a:pt x="40932" y="10883"/>
                  </a:lnTo>
                  <a:lnTo>
                    <a:pt x="41033" y="10629"/>
                  </a:lnTo>
                  <a:lnTo>
                    <a:pt x="41071" y="10375"/>
                  </a:lnTo>
                  <a:lnTo>
                    <a:pt x="41071" y="10236"/>
                  </a:lnTo>
                  <a:close/>
                </a:path>
                <a:path w="53340" h="15875">
                  <a:moveTo>
                    <a:pt x="42252" y="10998"/>
                  </a:moveTo>
                  <a:lnTo>
                    <a:pt x="42189" y="11391"/>
                  </a:lnTo>
                  <a:lnTo>
                    <a:pt x="42075" y="11747"/>
                  </a:lnTo>
                  <a:lnTo>
                    <a:pt x="41922" y="11925"/>
                  </a:lnTo>
                  <a:lnTo>
                    <a:pt x="41846" y="12179"/>
                  </a:lnTo>
                  <a:lnTo>
                    <a:pt x="42075" y="11925"/>
                  </a:lnTo>
                  <a:lnTo>
                    <a:pt x="42202" y="11569"/>
                  </a:lnTo>
                  <a:lnTo>
                    <a:pt x="42252" y="10998"/>
                  </a:lnTo>
                  <a:close/>
                </a:path>
                <a:path w="53340" h="15875">
                  <a:moveTo>
                    <a:pt x="42862" y="12293"/>
                  </a:moveTo>
                  <a:lnTo>
                    <a:pt x="42811" y="11531"/>
                  </a:lnTo>
                  <a:lnTo>
                    <a:pt x="42837" y="12293"/>
                  </a:lnTo>
                  <a:close/>
                </a:path>
                <a:path w="53340" h="15875">
                  <a:moveTo>
                    <a:pt x="43053" y="10312"/>
                  </a:moveTo>
                  <a:lnTo>
                    <a:pt x="42951" y="11049"/>
                  </a:lnTo>
                  <a:lnTo>
                    <a:pt x="42875" y="11188"/>
                  </a:lnTo>
                  <a:lnTo>
                    <a:pt x="42824" y="11480"/>
                  </a:lnTo>
                  <a:lnTo>
                    <a:pt x="42976" y="11188"/>
                  </a:lnTo>
                  <a:lnTo>
                    <a:pt x="43053" y="10312"/>
                  </a:lnTo>
                  <a:close/>
                </a:path>
                <a:path w="53340" h="15875">
                  <a:moveTo>
                    <a:pt x="43370" y="11734"/>
                  </a:moveTo>
                  <a:lnTo>
                    <a:pt x="43307" y="12039"/>
                  </a:lnTo>
                  <a:lnTo>
                    <a:pt x="43180" y="12230"/>
                  </a:lnTo>
                  <a:lnTo>
                    <a:pt x="42900" y="12369"/>
                  </a:lnTo>
                  <a:lnTo>
                    <a:pt x="42938" y="12547"/>
                  </a:lnTo>
                  <a:lnTo>
                    <a:pt x="43192" y="12420"/>
                  </a:lnTo>
                  <a:lnTo>
                    <a:pt x="43319" y="12217"/>
                  </a:lnTo>
                  <a:lnTo>
                    <a:pt x="43370" y="11734"/>
                  </a:lnTo>
                  <a:close/>
                </a:path>
                <a:path w="53340" h="15875">
                  <a:moveTo>
                    <a:pt x="43408" y="11315"/>
                  </a:moveTo>
                  <a:lnTo>
                    <a:pt x="43243" y="11569"/>
                  </a:lnTo>
                  <a:lnTo>
                    <a:pt x="42938" y="11874"/>
                  </a:lnTo>
                  <a:lnTo>
                    <a:pt x="43002" y="12001"/>
                  </a:lnTo>
                  <a:lnTo>
                    <a:pt x="43357" y="11645"/>
                  </a:lnTo>
                  <a:lnTo>
                    <a:pt x="43408" y="11315"/>
                  </a:lnTo>
                  <a:close/>
                </a:path>
                <a:path w="53340" h="15875">
                  <a:moveTo>
                    <a:pt x="45656" y="3848"/>
                  </a:moveTo>
                  <a:lnTo>
                    <a:pt x="45554" y="4483"/>
                  </a:lnTo>
                  <a:lnTo>
                    <a:pt x="45656" y="3848"/>
                  </a:lnTo>
                  <a:close/>
                </a:path>
                <a:path w="53340" h="15875">
                  <a:moveTo>
                    <a:pt x="45770" y="15455"/>
                  </a:moveTo>
                  <a:lnTo>
                    <a:pt x="45732" y="14986"/>
                  </a:lnTo>
                  <a:lnTo>
                    <a:pt x="45745" y="15455"/>
                  </a:lnTo>
                  <a:close/>
                </a:path>
                <a:path w="53340" h="15875">
                  <a:moveTo>
                    <a:pt x="45796" y="4114"/>
                  </a:moveTo>
                  <a:lnTo>
                    <a:pt x="45745" y="4470"/>
                  </a:lnTo>
                  <a:lnTo>
                    <a:pt x="45796" y="4114"/>
                  </a:lnTo>
                  <a:close/>
                </a:path>
                <a:path w="53340" h="15875">
                  <a:moveTo>
                    <a:pt x="45872" y="4114"/>
                  </a:moveTo>
                  <a:lnTo>
                    <a:pt x="45859" y="4483"/>
                  </a:lnTo>
                  <a:lnTo>
                    <a:pt x="45872" y="4114"/>
                  </a:lnTo>
                  <a:close/>
                </a:path>
                <a:path w="53340" h="15875">
                  <a:moveTo>
                    <a:pt x="45961" y="15417"/>
                  </a:moveTo>
                  <a:lnTo>
                    <a:pt x="45948" y="15214"/>
                  </a:lnTo>
                  <a:lnTo>
                    <a:pt x="45910" y="15024"/>
                  </a:lnTo>
                  <a:lnTo>
                    <a:pt x="45859" y="14820"/>
                  </a:lnTo>
                  <a:lnTo>
                    <a:pt x="45847" y="14973"/>
                  </a:lnTo>
                  <a:lnTo>
                    <a:pt x="45935" y="15316"/>
                  </a:lnTo>
                  <a:lnTo>
                    <a:pt x="45935" y="15481"/>
                  </a:lnTo>
                  <a:close/>
                </a:path>
                <a:path w="53340" h="15875">
                  <a:moveTo>
                    <a:pt x="46177" y="3683"/>
                  </a:moveTo>
                  <a:lnTo>
                    <a:pt x="46113" y="3886"/>
                  </a:lnTo>
                  <a:lnTo>
                    <a:pt x="46113" y="4114"/>
                  </a:lnTo>
                  <a:lnTo>
                    <a:pt x="46062" y="4343"/>
                  </a:lnTo>
                  <a:lnTo>
                    <a:pt x="46062" y="4483"/>
                  </a:lnTo>
                  <a:lnTo>
                    <a:pt x="46126" y="4279"/>
                  </a:lnTo>
                  <a:lnTo>
                    <a:pt x="46126" y="4051"/>
                  </a:lnTo>
                  <a:lnTo>
                    <a:pt x="46164" y="3810"/>
                  </a:lnTo>
                  <a:lnTo>
                    <a:pt x="46177" y="3683"/>
                  </a:lnTo>
                  <a:close/>
                </a:path>
                <a:path w="53340" h="15875">
                  <a:moveTo>
                    <a:pt x="46189" y="15189"/>
                  </a:moveTo>
                  <a:lnTo>
                    <a:pt x="46139" y="14922"/>
                  </a:lnTo>
                  <a:lnTo>
                    <a:pt x="46101" y="15074"/>
                  </a:lnTo>
                  <a:lnTo>
                    <a:pt x="46101" y="15214"/>
                  </a:lnTo>
                  <a:lnTo>
                    <a:pt x="46151" y="15341"/>
                  </a:lnTo>
                  <a:lnTo>
                    <a:pt x="46189" y="15189"/>
                  </a:lnTo>
                  <a:close/>
                </a:path>
                <a:path w="53340" h="15875">
                  <a:moveTo>
                    <a:pt x="46291" y="14389"/>
                  </a:moveTo>
                  <a:lnTo>
                    <a:pt x="46278" y="15506"/>
                  </a:lnTo>
                  <a:lnTo>
                    <a:pt x="46291" y="14389"/>
                  </a:lnTo>
                  <a:close/>
                </a:path>
                <a:path w="53340" h="15875">
                  <a:moveTo>
                    <a:pt x="46431" y="14338"/>
                  </a:moveTo>
                  <a:lnTo>
                    <a:pt x="46418" y="15379"/>
                  </a:lnTo>
                  <a:lnTo>
                    <a:pt x="46431" y="14338"/>
                  </a:lnTo>
                  <a:close/>
                </a:path>
                <a:path w="53340" h="15875">
                  <a:moveTo>
                    <a:pt x="46456" y="4483"/>
                  </a:moveTo>
                  <a:lnTo>
                    <a:pt x="46329" y="3848"/>
                  </a:lnTo>
                  <a:lnTo>
                    <a:pt x="46355" y="4292"/>
                  </a:lnTo>
                  <a:lnTo>
                    <a:pt x="46456" y="4483"/>
                  </a:lnTo>
                  <a:close/>
                </a:path>
                <a:path w="53340" h="15875">
                  <a:moveTo>
                    <a:pt x="46634" y="3492"/>
                  </a:moveTo>
                  <a:lnTo>
                    <a:pt x="46609" y="4572"/>
                  </a:lnTo>
                  <a:lnTo>
                    <a:pt x="46634" y="3492"/>
                  </a:lnTo>
                  <a:close/>
                </a:path>
                <a:path w="53340" h="15875">
                  <a:moveTo>
                    <a:pt x="46647" y="14922"/>
                  </a:moveTo>
                  <a:lnTo>
                    <a:pt x="46621" y="15328"/>
                  </a:lnTo>
                  <a:lnTo>
                    <a:pt x="46647" y="14922"/>
                  </a:lnTo>
                  <a:close/>
                </a:path>
                <a:path w="53340" h="15875">
                  <a:moveTo>
                    <a:pt x="46761" y="4495"/>
                  </a:moveTo>
                  <a:lnTo>
                    <a:pt x="46723" y="4140"/>
                  </a:lnTo>
                  <a:lnTo>
                    <a:pt x="46710" y="3797"/>
                  </a:lnTo>
                  <a:lnTo>
                    <a:pt x="46710" y="3327"/>
                  </a:lnTo>
                  <a:lnTo>
                    <a:pt x="46697" y="4229"/>
                  </a:lnTo>
                  <a:lnTo>
                    <a:pt x="46736" y="4622"/>
                  </a:lnTo>
                  <a:lnTo>
                    <a:pt x="46761" y="4495"/>
                  </a:lnTo>
                  <a:close/>
                </a:path>
                <a:path w="53340" h="15875">
                  <a:moveTo>
                    <a:pt x="47142" y="2895"/>
                  </a:moveTo>
                  <a:lnTo>
                    <a:pt x="47078" y="3467"/>
                  </a:lnTo>
                  <a:lnTo>
                    <a:pt x="47002" y="3949"/>
                  </a:lnTo>
                  <a:lnTo>
                    <a:pt x="47002" y="4533"/>
                  </a:lnTo>
                  <a:lnTo>
                    <a:pt x="47028" y="3987"/>
                  </a:lnTo>
                  <a:lnTo>
                    <a:pt x="47104" y="3543"/>
                  </a:lnTo>
                  <a:lnTo>
                    <a:pt x="47142" y="3111"/>
                  </a:lnTo>
                  <a:lnTo>
                    <a:pt x="47142" y="2895"/>
                  </a:lnTo>
                  <a:close/>
                </a:path>
                <a:path w="53340" h="15875">
                  <a:moveTo>
                    <a:pt x="47612" y="4038"/>
                  </a:moveTo>
                  <a:lnTo>
                    <a:pt x="47599" y="4699"/>
                  </a:lnTo>
                  <a:lnTo>
                    <a:pt x="47612" y="4038"/>
                  </a:lnTo>
                  <a:close/>
                </a:path>
                <a:path w="53340" h="15875">
                  <a:moveTo>
                    <a:pt x="47688" y="3022"/>
                  </a:moveTo>
                  <a:lnTo>
                    <a:pt x="47586" y="3543"/>
                  </a:lnTo>
                  <a:lnTo>
                    <a:pt x="47358" y="3987"/>
                  </a:lnTo>
                  <a:lnTo>
                    <a:pt x="47371" y="3492"/>
                  </a:lnTo>
                  <a:lnTo>
                    <a:pt x="47409" y="2857"/>
                  </a:lnTo>
                  <a:lnTo>
                    <a:pt x="47396" y="2667"/>
                  </a:lnTo>
                  <a:lnTo>
                    <a:pt x="47345" y="3390"/>
                  </a:lnTo>
                  <a:lnTo>
                    <a:pt x="47332" y="4000"/>
                  </a:lnTo>
                  <a:lnTo>
                    <a:pt x="47294" y="4165"/>
                  </a:lnTo>
                  <a:lnTo>
                    <a:pt x="47193" y="4622"/>
                  </a:lnTo>
                  <a:lnTo>
                    <a:pt x="47307" y="4292"/>
                  </a:lnTo>
                  <a:lnTo>
                    <a:pt x="47294" y="4635"/>
                  </a:lnTo>
                  <a:lnTo>
                    <a:pt x="47307" y="4813"/>
                  </a:lnTo>
                  <a:lnTo>
                    <a:pt x="47345" y="4191"/>
                  </a:lnTo>
                  <a:lnTo>
                    <a:pt x="47599" y="3708"/>
                  </a:lnTo>
                  <a:lnTo>
                    <a:pt x="47688" y="3022"/>
                  </a:lnTo>
                  <a:close/>
                </a:path>
                <a:path w="53340" h="15875">
                  <a:moveTo>
                    <a:pt x="47993" y="3848"/>
                  </a:moveTo>
                  <a:lnTo>
                    <a:pt x="47967" y="4279"/>
                  </a:lnTo>
                  <a:lnTo>
                    <a:pt x="47929" y="4432"/>
                  </a:lnTo>
                  <a:lnTo>
                    <a:pt x="47929" y="4572"/>
                  </a:lnTo>
                  <a:lnTo>
                    <a:pt x="47993" y="4381"/>
                  </a:lnTo>
                  <a:lnTo>
                    <a:pt x="47993" y="3848"/>
                  </a:lnTo>
                  <a:close/>
                </a:path>
                <a:path w="53340" h="15875">
                  <a:moveTo>
                    <a:pt x="48628" y="3340"/>
                  </a:moveTo>
                  <a:lnTo>
                    <a:pt x="48615" y="3213"/>
                  </a:lnTo>
                  <a:lnTo>
                    <a:pt x="48526" y="3594"/>
                  </a:lnTo>
                  <a:lnTo>
                    <a:pt x="48539" y="3175"/>
                  </a:lnTo>
                  <a:lnTo>
                    <a:pt x="48539" y="2336"/>
                  </a:lnTo>
                  <a:lnTo>
                    <a:pt x="48514" y="3111"/>
                  </a:lnTo>
                  <a:lnTo>
                    <a:pt x="48475" y="3784"/>
                  </a:lnTo>
                  <a:lnTo>
                    <a:pt x="48272" y="4432"/>
                  </a:lnTo>
                  <a:lnTo>
                    <a:pt x="48285" y="4584"/>
                  </a:lnTo>
                  <a:lnTo>
                    <a:pt x="48425" y="4140"/>
                  </a:lnTo>
                  <a:lnTo>
                    <a:pt x="48399" y="4368"/>
                  </a:lnTo>
                  <a:lnTo>
                    <a:pt x="48399" y="4572"/>
                  </a:lnTo>
                  <a:lnTo>
                    <a:pt x="48463" y="4127"/>
                  </a:lnTo>
                  <a:lnTo>
                    <a:pt x="48501" y="3911"/>
                  </a:lnTo>
                  <a:lnTo>
                    <a:pt x="48539" y="3759"/>
                  </a:lnTo>
                  <a:lnTo>
                    <a:pt x="48628" y="3390"/>
                  </a:lnTo>
                  <a:close/>
                </a:path>
                <a:path w="53340" h="15875">
                  <a:moveTo>
                    <a:pt x="49022" y="3670"/>
                  </a:moveTo>
                  <a:lnTo>
                    <a:pt x="48882" y="4622"/>
                  </a:lnTo>
                  <a:lnTo>
                    <a:pt x="48996" y="4013"/>
                  </a:lnTo>
                  <a:lnTo>
                    <a:pt x="49022" y="3670"/>
                  </a:lnTo>
                  <a:close/>
                </a:path>
                <a:path w="53340" h="15875">
                  <a:moveTo>
                    <a:pt x="49060" y="10363"/>
                  </a:moveTo>
                  <a:lnTo>
                    <a:pt x="48945" y="10706"/>
                  </a:lnTo>
                  <a:lnTo>
                    <a:pt x="49047" y="10566"/>
                  </a:lnTo>
                  <a:lnTo>
                    <a:pt x="49060" y="10363"/>
                  </a:lnTo>
                  <a:close/>
                </a:path>
                <a:path w="53340" h="15875">
                  <a:moveTo>
                    <a:pt x="49263" y="3251"/>
                  </a:moveTo>
                  <a:lnTo>
                    <a:pt x="49212" y="3683"/>
                  </a:lnTo>
                  <a:lnTo>
                    <a:pt x="49022" y="4546"/>
                  </a:lnTo>
                  <a:lnTo>
                    <a:pt x="49098" y="4419"/>
                  </a:lnTo>
                  <a:lnTo>
                    <a:pt x="49225" y="3835"/>
                  </a:lnTo>
                  <a:lnTo>
                    <a:pt x="49263" y="3251"/>
                  </a:lnTo>
                  <a:close/>
                </a:path>
                <a:path w="53340" h="15875">
                  <a:moveTo>
                    <a:pt x="49517" y="4254"/>
                  </a:moveTo>
                  <a:lnTo>
                    <a:pt x="49504" y="4076"/>
                  </a:lnTo>
                  <a:lnTo>
                    <a:pt x="49403" y="4406"/>
                  </a:lnTo>
                  <a:lnTo>
                    <a:pt x="49441" y="4114"/>
                  </a:lnTo>
                  <a:lnTo>
                    <a:pt x="49479" y="3619"/>
                  </a:lnTo>
                  <a:lnTo>
                    <a:pt x="49479" y="3009"/>
                  </a:lnTo>
                  <a:lnTo>
                    <a:pt x="49466" y="3568"/>
                  </a:lnTo>
                  <a:lnTo>
                    <a:pt x="49415" y="4000"/>
                  </a:lnTo>
                  <a:lnTo>
                    <a:pt x="49339" y="4432"/>
                  </a:lnTo>
                  <a:lnTo>
                    <a:pt x="49263" y="4699"/>
                  </a:lnTo>
                  <a:lnTo>
                    <a:pt x="49403" y="4597"/>
                  </a:lnTo>
                  <a:lnTo>
                    <a:pt x="49517" y="4254"/>
                  </a:lnTo>
                  <a:close/>
                </a:path>
                <a:path w="53340" h="15875">
                  <a:moveTo>
                    <a:pt x="49885" y="4330"/>
                  </a:moveTo>
                  <a:lnTo>
                    <a:pt x="49872" y="4140"/>
                  </a:lnTo>
                  <a:lnTo>
                    <a:pt x="49733" y="3771"/>
                  </a:lnTo>
                  <a:lnTo>
                    <a:pt x="49796" y="4140"/>
                  </a:lnTo>
                  <a:lnTo>
                    <a:pt x="49885" y="4330"/>
                  </a:lnTo>
                  <a:close/>
                </a:path>
                <a:path w="53340" h="15875">
                  <a:moveTo>
                    <a:pt x="50507" y="3581"/>
                  </a:moveTo>
                  <a:lnTo>
                    <a:pt x="50152" y="3098"/>
                  </a:lnTo>
                  <a:lnTo>
                    <a:pt x="50126" y="3225"/>
                  </a:lnTo>
                  <a:lnTo>
                    <a:pt x="50368" y="3581"/>
                  </a:lnTo>
                  <a:lnTo>
                    <a:pt x="50241" y="4838"/>
                  </a:lnTo>
                  <a:lnTo>
                    <a:pt x="50355" y="4191"/>
                  </a:lnTo>
                  <a:lnTo>
                    <a:pt x="50507" y="3581"/>
                  </a:lnTo>
                  <a:close/>
                </a:path>
                <a:path w="53340" h="15875">
                  <a:moveTo>
                    <a:pt x="50850" y="14732"/>
                  </a:moveTo>
                  <a:close/>
                </a:path>
                <a:path w="53340" h="15875">
                  <a:moveTo>
                    <a:pt x="50863" y="14744"/>
                  </a:moveTo>
                  <a:lnTo>
                    <a:pt x="50863" y="14973"/>
                  </a:lnTo>
                  <a:lnTo>
                    <a:pt x="50863" y="14744"/>
                  </a:lnTo>
                  <a:close/>
                </a:path>
                <a:path w="53340" h="15875">
                  <a:moveTo>
                    <a:pt x="51079" y="3860"/>
                  </a:moveTo>
                  <a:lnTo>
                    <a:pt x="50977" y="4610"/>
                  </a:lnTo>
                  <a:lnTo>
                    <a:pt x="51079" y="3860"/>
                  </a:lnTo>
                  <a:close/>
                </a:path>
                <a:path w="53340" h="15875">
                  <a:moveTo>
                    <a:pt x="51142" y="4076"/>
                  </a:moveTo>
                  <a:lnTo>
                    <a:pt x="51117" y="4216"/>
                  </a:lnTo>
                  <a:lnTo>
                    <a:pt x="51066" y="4419"/>
                  </a:lnTo>
                  <a:lnTo>
                    <a:pt x="51142" y="4267"/>
                  </a:lnTo>
                  <a:lnTo>
                    <a:pt x="51142" y="4076"/>
                  </a:lnTo>
                  <a:close/>
                </a:path>
                <a:path w="53340" h="15875">
                  <a:moveTo>
                    <a:pt x="51485" y="14528"/>
                  </a:moveTo>
                  <a:lnTo>
                    <a:pt x="51473" y="14351"/>
                  </a:lnTo>
                  <a:lnTo>
                    <a:pt x="51320" y="14465"/>
                  </a:lnTo>
                  <a:lnTo>
                    <a:pt x="51206" y="14668"/>
                  </a:lnTo>
                  <a:lnTo>
                    <a:pt x="51104" y="15049"/>
                  </a:lnTo>
                  <a:lnTo>
                    <a:pt x="51308" y="14668"/>
                  </a:lnTo>
                  <a:lnTo>
                    <a:pt x="51485" y="14528"/>
                  </a:lnTo>
                  <a:close/>
                </a:path>
                <a:path w="53340" h="15875">
                  <a:moveTo>
                    <a:pt x="52273" y="14757"/>
                  </a:moveTo>
                  <a:lnTo>
                    <a:pt x="52235" y="14135"/>
                  </a:lnTo>
                  <a:lnTo>
                    <a:pt x="52273" y="14757"/>
                  </a:lnTo>
                  <a:close/>
                </a:path>
                <a:path w="53340" h="15875">
                  <a:moveTo>
                    <a:pt x="52514" y="13347"/>
                  </a:moveTo>
                  <a:lnTo>
                    <a:pt x="52438" y="14160"/>
                  </a:lnTo>
                  <a:lnTo>
                    <a:pt x="52324" y="14706"/>
                  </a:lnTo>
                  <a:lnTo>
                    <a:pt x="52438" y="14338"/>
                  </a:lnTo>
                  <a:lnTo>
                    <a:pt x="52514" y="13347"/>
                  </a:lnTo>
                  <a:close/>
                </a:path>
                <a:path w="53340" h="15875">
                  <a:moveTo>
                    <a:pt x="52895" y="13931"/>
                  </a:moveTo>
                  <a:lnTo>
                    <a:pt x="52832" y="14224"/>
                  </a:lnTo>
                  <a:lnTo>
                    <a:pt x="52463" y="14820"/>
                  </a:lnTo>
                  <a:lnTo>
                    <a:pt x="52489" y="14986"/>
                  </a:lnTo>
                  <a:lnTo>
                    <a:pt x="52895" y="14325"/>
                  </a:lnTo>
                  <a:lnTo>
                    <a:pt x="52895" y="13931"/>
                  </a:lnTo>
                  <a:close/>
                </a:path>
                <a:path w="53340" h="15875">
                  <a:moveTo>
                    <a:pt x="53086" y="14249"/>
                  </a:moveTo>
                  <a:lnTo>
                    <a:pt x="53073" y="14084"/>
                  </a:lnTo>
                  <a:lnTo>
                    <a:pt x="52730" y="14630"/>
                  </a:lnTo>
                  <a:lnTo>
                    <a:pt x="52768" y="14770"/>
                  </a:lnTo>
                  <a:lnTo>
                    <a:pt x="53086" y="14249"/>
                  </a:lnTo>
                  <a:close/>
                </a:path>
              </a:pathLst>
            </a:custGeom>
            <a:solidFill>
              <a:srgbClr val="177C46">
                <a:alpha val="589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6660743" y="4718329"/>
              <a:ext cx="3175" cy="2540"/>
            </a:xfrm>
            <a:custGeom>
              <a:avLst/>
              <a:gdLst/>
              <a:ahLst/>
              <a:cxnLst/>
              <a:rect l="l" t="t" r="r" b="b"/>
              <a:pathLst>
                <a:path w="3175" h="2539">
                  <a:moveTo>
                    <a:pt x="38" y="1435"/>
                  </a:moveTo>
                  <a:lnTo>
                    <a:pt x="12" y="990"/>
                  </a:lnTo>
                  <a:lnTo>
                    <a:pt x="12" y="431"/>
                  </a:lnTo>
                  <a:lnTo>
                    <a:pt x="0" y="990"/>
                  </a:lnTo>
                  <a:lnTo>
                    <a:pt x="38" y="1435"/>
                  </a:lnTo>
                  <a:close/>
                </a:path>
                <a:path w="3175" h="2539">
                  <a:moveTo>
                    <a:pt x="63" y="1879"/>
                  </a:moveTo>
                  <a:lnTo>
                    <a:pt x="50" y="1435"/>
                  </a:lnTo>
                  <a:lnTo>
                    <a:pt x="38" y="1981"/>
                  </a:lnTo>
                  <a:close/>
                </a:path>
                <a:path w="3175" h="2539">
                  <a:moveTo>
                    <a:pt x="838" y="165"/>
                  </a:moveTo>
                  <a:lnTo>
                    <a:pt x="800" y="0"/>
                  </a:lnTo>
                  <a:lnTo>
                    <a:pt x="228" y="254"/>
                  </a:lnTo>
                  <a:lnTo>
                    <a:pt x="215" y="1003"/>
                  </a:lnTo>
                  <a:lnTo>
                    <a:pt x="419" y="1524"/>
                  </a:lnTo>
                  <a:lnTo>
                    <a:pt x="457" y="1397"/>
                  </a:lnTo>
                  <a:lnTo>
                    <a:pt x="228" y="876"/>
                  </a:lnTo>
                  <a:lnTo>
                    <a:pt x="330" y="393"/>
                  </a:lnTo>
                  <a:lnTo>
                    <a:pt x="838" y="165"/>
                  </a:lnTo>
                  <a:close/>
                </a:path>
                <a:path w="3175" h="2539">
                  <a:moveTo>
                    <a:pt x="1181" y="1828"/>
                  </a:moveTo>
                  <a:lnTo>
                    <a:pt x="952" y="1435"/>
                  </a:lnTo>
                  <a:lnTo>
                    <a:pt x="825" y="1041"/>
                  </a:lnTo>
                  <a:lnTo>
                    <a:pt x="774" y="635"/>
                  </a:lnTo>
                  <a:lnTo>
                    <a:pt x="762" y="787"/>
                  </a:lnTo>
                  <a:lnTo>
                    <a:pt x="812" y="1193"/>
                  </a:lnTo>
                  <a:lnTo>
                    <a:pt x="939" y="1600"/>
                  </a:lnTo>
                  <a:lnTo>
                    <a:pt x="1143" y="1968"/>
                  </a:lnTo>
                  <a:lnTo>
                    <a:pt x="1181" y="1828"/>
                  </a:lnTo>
                  <a:close/>
                </a:path>
                <a:path w="3175" h="2539">
                  <a:moveTo>
                    <a:pt x="1308" y="1841"/>
                  </a:moveTo>
                  <a:lnTo>
                    <a:pt x="1206" y="1371"/>
                  </a:lnTo>
                  <a:lnTo>
                    <a:pt x="1168" y="1130"/>
                  </a:lnTo>
                  <a:lnTo>
                    <a:pt x="1143" y="1371"/>
                  </a:lnTo>
                  <a:lnTo>
                    <a:pt x="1308" y="1841"/>
                  </a:lnTo>
                  <a:close/>
                </a:path>
                <a:path w="3175" h="2539">
                  <a:moveTo>
                    <a:pt x="1409" y="266"/>
                  </a:moveTo>
                  <a:lnTo>
                    <a:pt x="1257" y="266"/>
                  </a:lnTo>
                  <a:lnTo>
                    <a:pt x="1231" y="495"/>
                  </a:lnTo>
                  <a:lnTo>
                    <a:pt x="1409" y="266"/>
                  </a:lnTo>
                  <a:close/>
                </a:path>
                <a:path w="3175" h="2539">
                  <a:moveTo>
                    <a:pt x="1549" y="736"/>
                  </a:moveTo>
                  <a:lnTo>
                    <a:pt x="1511" y="596"/>
                  </a:lnTo>
                  <a:lnTo>
                    <a:pt x="1333" y="1397"/>
                  </a:lnTo>
                  <a:lnTo>
                    <a:pt x="1397" y="914"/>
                  </a:lnTo>
                  <a:lnTo>
                    <a:pt x="1549" y="736"/>
                  </a:lnTo>
                  <a:close/>
                </a:path>
                <a:path w="3175" h="2539">
                  <a:moveTo>
                    <a:pt x="1651" y="1714"/>
                  </a:moveTo>
                  <a:lnTo>
                    <a:pt x="1549" y="1511"/>
                  </a:lnTo>
                  <a:lnTo>
                    <a:pt x="1536" y="1358"/>
                  </a:lnTo>
                  <a:lnTo>
                    <a:pt x="1524" y="1651"/>
                  </a:lnTo>
                  <a:lnTo>
                    <a:pt x="1612" y="1866"/>
                  </a:lnTo>
                  <a:lnTo>
                    <a:pt x="1651" y="1714"/>
                  </a:lnTo>
                  <a:close/>
                </a:path>
                <a:path w="3175" h="2539">
                  <a:moveTo>
                    <a:pt x="2095" y="1993"/>
                  </a:moveTo>
                  <a:lnTo>
                    <a:pt x="1968" y="1181"/>
                  </a:lnTo>
                  <a:lnTo>
                    <a:pt x="2044" y="1790"/>
                  </a:lnTo>
                  <a:lnTo>
                    <a:pt x="2095" y="1993"/>
                  </a:lnTo>
                  <a:close/>
                </a:path>
                <a:path w="3175" h="2539">
                  <a:moveTo>
                    <a:pt x="2578" y="1257"/>
                  </a:moveTo>
                  <a:lnTo>
                    <a:pt x="2514" y="1917"/>
                  </a:lnTo>
                  <a:lnTo>
                    <a:pt x="2578" y="1257"/>
                  </a:lnTo>
                  <a:close/>
                </a:path>
                <a:path w="3175" h="2539">
                  <a:moveTo>
                    <a:pt x="2692" y="1524"/>
                  </a:moveTo>
                  <a:lnTo>
                    <a:pt x="2679" y="2057"/>
                  </a:lnTo>
                  <a:lnTo>
                    <a:pt x="2692" y="1524"/>
                  </a:lnTo>
                  <a:close/>
                </a:path>
                <a:path w="3175" h="2539">
                  <a:moveTo>
                    <a:pt x="2794" y="1638"/>
                  </a:moveTo>
                  <a:lnTo>
                    <a:pt x="2730" y="1397"/>
                  </a:lnTo>
                  <a:lnTo>
                    <a:pt x="2705" y="1600"/>
                  </a:lnTo>
                  <a:lnTo>
                    <a:pt x="2768" y="1790"/>
                  </a:lnTo>
                  <a:lnTo>
                    <a:pt x="2794" y="1638"/>
                  </a:lnTo>
                  <a:close/>
                </a:path>
              </a:pathLst>
            </a:custGeom>
            <a:solidFill>
              <a:srgbClr val="177C46">
                <a:alpha val="589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6675552" y="4713021"/>
              <a:ext cx="3810" cy="1905"/>
            </a:xfrm>
            <a:custGeom>
              <a:avLst/>
              <a:gdLst/>
              <a:ahLst/>
              <a:cxnLst/>
              <a:rect l="l" t="t" r="r" b="b"/>
              <a:pathLst>
                <a:path w="3809" h="1904">
                  <a:moveTo>
                    <a:pt x="952" y="0"/>
                  </a:moveTo>
                  <a:lnTo>
                    <a:pt x="596" y="203"/>
                  </a:lnTo>
                  <a:lnTo>
                    <a:pt x="266" y="495"/>
                  </a:lnTo>
                  <a:lnTo>
                    <a:pt x="114" y="685"/>
                  </a:lnTo>
                  <a:lnTo>
                    <a:pt x="0" y="1041"/>
                  </a:lnTo>
                  <a:lnTo>
                    <a:pt x="266" y="685"/>
                  </a:lnTo>
                  <a:lnTo>
                    <a:pt x="596" y="393"/>
                  </a:lnTo>
                  <a:lnTo>
                    <a:pt x="927" y="203"/>
                  </a:lnTo>
                  <a:lnTo>
                    <a:pt x="952" y="0"/>
                  </a:lnTo>
                  <a:close/>
                </a:path>
                <a:path w="3809" h="1904">
                  <a:moveTo>
                    <a:pt x="3200" y="1333"/>
                  </a:moveTo>
                  <a:lnTo>
                    <a:pt x="3162" y="1168"/>
                  </a:lnTo>
                  <a:lnTo>
                    <a:pt x="3009" y="1219"/>
                  </a:lnTo>
                  <a:lnTo>
                    <a:pt x="2844" y="1333"/>
                  </a:lnTo>
                  <a:lnTo>
                    <a:pt x="2755" y="1587"/>
                  </a:lnTo>
                  <a:lnTo>
                    <a:pt x="3009" y="1409"/>
                  </a:lnTo>
                  <a:lnTo>
                    <a:pt x="3200" y="1333"/>
                  </a:lnTo>
                  <a:close/>
                </a:path>
              </a:pathLst>
            </a:custGeom>
            <a:solidFill>
              <a:srgbClr val="91969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6661461" y="4686331"/>
              <a:ext cx="53340" cy="14604"/>
            </a:xfrm>
            <a:custGeom>
              <a:avLst/>
              <a:gdLst/>
              <a:ahLst/>
              <a:cxnLst/>
              <a:rect l="l" t="t" r="r" b="b"/>
              <a:pathLst>
                <a:path w="53340" h="14604">
                  <a:moveTo>
                    <a:pt x="35915" y="0"/>
                  </a:moveTo>
                  <a:lnTo>
                    <a:pt x="17157" y="0"/>
                  </a:lnTo>
                  <a:lnTo>
                    <a:pt x="8851" y="2108"/>
                  </a:lnTo>
                  <a:lnTo>
                    <a:pt x="3594" y="5397"/>
                  </a:lnTo>
                  <a:lnTo>
                    <a:pt x="2501" y="7467"/>
                  </a:lnTo>
                  <a:lnTo>
                    <a:pt x="749" y="11772"/>
                  </a:lnTo>
                  <a:lnTo>
                    <a:pt x="0" y="14046"/>
                  </a:lnTo>
                  <a:lnTo>
                    <a:pt x="4419" y="10661"/>
                  </a:lnTo>
                  <a:lnTo>
                    <a:pt x="10544" y="8075"/>
                  </a:lnTo>
                  <a:lnTo>
                    <a:pt x="18035" y="6392"/>
                  </a:lnTo>
                  <a:lnTo>
                    <a:pt x="26504" y="5791"/>
                  </a:lnTo>
                  <a:lnTo>
                    <a:pt x="35081" y="6407"/>
                  </a:lnTo>
                  <a:lnTo>
                    <a:pt x="42625" y="8132"/>
                  </a:lnTo>
                  <a:lnTo>
                    <a:pt x="48748" y="10779"/>
                  </a:lnTo>
                  <a:lnTo>
                    <a:pt x="53060" y="14160"/>
                  </a:lnTo>
                  <a:lnTo>
                    <a:pt x="51739" y="9778"/>
                  </a:lnTo>
                  <a:lnTo>
                    <a:pt x="51422" y="9194"/>
                  </a:lnTo>
                  <a:lnTo>
                    <a:pt x="51168" y="8089"/>
                  </a:lnTo>
                  <a:lnTo>
                    <a:pt x="49542" y="5460"/>
                  </a:lnTo>
                  <a:lnTo>
                    <a:pt x="44284" y="2146"/>
                  </a:lnTo>
                  <a:lnTo>
                    <a:pt x="35915" y="0"/>
                  </a:lnTo>
                  <a:close/>
                </a:path>
              </a:pathLst>
            </a:custGeom>
            <a:solidFill>
              <a:srgbClr val="8C919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6661461" y="4686331"/>
              <a:ext cx="53340" cy="14604"/>
            </a:xfrm>
            <a:custGeom>
              <a:avLst/>
              <a:gdLst/>
              <a:ahLst/>
              <a:cxnLst/>
              <a:rect l="l" t="t" r="r" b="b"/>
              <a:pathLst>
                <a:path w="53340" h="14604">
                  <a:moveTo>
                    <a:pt x="51422" y="9194"/>
                  </a:moveTo>
                  <a:lnTo>
                    <a:pt x="51739" y="9778"/>
                  </a:lnTo>
                  <a:lnTo>
                    <a:pt x="53060" y="14160"/>
                  </a:lnTo>
                  <a:lnTo>
                    <a:pt x="48748" y="10779"/>
                  </a:lnTo>
                  <a:lnTo>
                    <a:pt x="42625" y="8132"/>
                  </a:lnTo>
                  <a:lnTo>
                    <a:pt x="35081" y="6407"/>
                  </a:lnTo>
                  <a:lnTo>
                    <a:pt x="26504" y="5791"/>
                  </a:lnTo>
                  <a:lnTo>
                    <a:pt x="18035" y="6392"/>
                  </a:lnTo>
                  <a:lnTo>
                    <a:pt x="10544" y="8075"/>
                  </a:lnTo>
                  <a:lnTo>
                    <a:pt x="4419" y="10661"/>
                  </a:lnTo>
                  <a:lnTo>
                    <a:pt x="50" y="13969"/>
                  </a:lnTo>
                  <a:lnTo>
                    <a:pt x="749" y="11772"/>
                  </a:lnTo>
                  <a:lnTo>
                    <a:pt x="1638" y="9601"/>
                  </a:lnTo>
                  <a:lnTo>
                    <a:pt x="2501" y="7467"/>
                  </a:lnTo>
                  <a:lnTo>
                    <a:pt x="3517" y="5435"/>
                  </a:lnTo>
                  <a:lnTo>
                    <a:pt x="8851" y="2108"/>
                  </a:lnTo>
                  <a:lnTo>
                    <a:pt x="17157" y="0"/>
                  </a:lnTo>
                  <a:lnTo>
                    <a:pt x="26504" y="0"/>
                  </a:lnTo>
                  <a:lnTo>
                    <a:pt x="35915" y="0"/>
                  </a:lnTo>
                  <a:lnTo>
                    <a:pt x="44284" y="2146"/>
                  </a:lnTo>
                  <a:lnTo>
                    <a:pt x="49542" y="5460"/>
                  </a:lnTo>
                  <a:lnTo>
                    <a:pt x="51168" y="8089"/>
                  </a:lnTo>
                  <a:lnTo>
                    <a:pt x="51422" y="919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6687507" y="4693587"/>
              <a:ext cx="1905" cy="3810"/>
            </a:xfrm>
            <a:custGeom>
              <a:avLst/>
              <a:gdLst/>
              <a:ahLst/>
              <a:cxnLst/>
              <a:rect l="l" t="t" r="r" b="b"/>
              <a:pathLst>
                <a:path w="1904" h="3810">
                  <a:moveTo>
                    <a:pt x="0" y="0"/>
                  </a:moveTo>
                  <a:lnTo>
                    <a:pt x="406" y="2438"/>
                  </a:lnTo>
                  <a:lnTo>
                    <a:pt x="787" y="3251"/>
                  </a:lnTo>
                  <a:lnTo>
                    <a:pt x="1701" y="660"/>
                  </a:lnTo>
                  <a:lnTo>
                    <a:pt x="1701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C2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6687507" y="4693587"/>
              <a:ext cx="1905" cy="3810"/>
            </a:xfrm>
            <a:custGeom>
              <a:avLst/>
              <a:gdLst/>
              <a:ahLst/>
              <a:cxnLst/>
              <a:rect l="l" t="t" r="r" b="b"/>
              <a:pathLst>
                <a:path w="1904" h="3810">
                  <a:moveTo>
                    <a:pt x="0" y="0"/>
                  </a:moveTo>
                  <a:lnTo>
                    <a:pt x="406" y="2438"/>
                  </a:lnTo>
                  <a:lnTo>
                    <a:pt x="787" y="3251"/>
                  </a:lnTo>
                  <a:lnTo>
                    <a:pt x="1701" y="660"/>
                  </a:lnTo>
                  <a:lnTo>
                    <a:pt x="1701" y="38"/>
                  </a:ln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6685377" y="4692908"/>
              <a:ext cx="2540" cy="3810"/>
            </a:xfrm>
            <a:custGeom>
              <a:avLst/>
              <a:gdLst/>
              <a:ahLst/>
              <a:cxnLst/>
              <a:rect l="l" t="t" r="r" b="b"/>
              <a:pathLst>
                <a:path w="2540" h="3810">
                  <a:moveTo>
                    <a:pt x="596" y="0"/>
                  </a:moveTo>
                  <a:lnTo>
                    <a:pt x="0" y="2387"/>
                  </a:lnTo>
                  <a:lnTo>
                    <a:pt x="12" y="3289"/>
                  </a:lnTo>
                  <a:lnTo>
                    <a:pt x="1879" y="1308"/>
                  </a:lnTo>
                  <a:lnTo>
                    <a:pt x="2133" y="736"/>
                  </a:lnTo>
                  <a:lnTo>
                    <a:pt x="596" y="0"/>
                  </a:lnTo>
                  <a:close/>
                </a:path>
              </a:pathLst>
            </a:custGeom>
            <a:solidFill>
              <a:srgbClr val="FEDC2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6685377" y="4692908"/>
              <a:ext cx="2540" cy="3810"/>
            </a:xfrm>
            <a:custGeom>
              <a:avLst/>
              <a:gdLst/>
              <a:ahLst/>
              <a:cxnLst/>
              <a:rect l="l" t="t" r="r" b="b"/>
              <a:pathLst>
                <a:path w="2540" h="3810">
                  <a:moveTo>
                    <a:pt x="596" y="0"/>
                  </a:moveTo>
                  <a:lnTo>
                    <a:pt x="0" y="2387"/>
                  </a:lnTo>
                  <a:lnTo>
                    <a:pt x="12" y="3289"/>
                  </a:lnTo>
                  <a:lnTo>
                    <a:pt x="1879" y="1308"/>
                  </a:lnTo>
                  <a:lnTo>
                    <a:pt x="2133" y="736"/>
                  </a:lnTo>
                  <a:lnTo>
                    <a:pt x="59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6682874" y="4691551"/>
              <a:ext cx="3175" cy="3175"/>
            </a:xfrm>
            <a:custGeom>
              <a:avLst/>
              <a:gdLst/>
              <a:ahLst/>
              <a:cxnLst/>
              <a:rect l="l" t="t" r="r" b="b"/>
              <a:pathLst>
                <a:path w="3175" h="3175">
                  <a:moveTo>
                    <a:pt x="1917" y="0"/>
                  </a:moveTo>
                  <a:lnTo>
                    <a:pt x="368" y="1892"/>
                  </a:lnTo>
                  <a:lnTo>
                    <a:pt x="0" y="2717"/>
                  </a:lnTo>
                  <a:lnTo>
                    <a:pt x="2514" y="1739"/>
                  </a:lnTo>
                  <a:lnTo>
                    <a:pt x="2984" y="1346"/>
                  </a:lnTo>
                  <a:lnTo>
                    <a:pt x="1917" y="0"/>
                  </a:lnTo>
                  <a:close/>
                </a:path>
              </a:pathLst>
            </a:custGeom>
            <a:solidFill>
              <a:srgbClr val="FEDC2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6682874" y="4691551"/>
              <a:ext cx="3175" cy="3175"/>
            </a:xfrm>
            <a:custGeom>
              <a:avLst/>
              <a:gdLst/>
              <a:ahLst/>
              <a:cxnLst/>
              <a:rect l="l" t="t" r="r" b="b"/>
              <a:pathLst>
                <a:path w="3175" h="3175">
                  <a:moveTo>
                    <a:pt x="1917" y="0"/>
                  </a:moveTo>
                  <a:lnTo>
                    <a:pt x="368" y="1892"/>
                  </a:lnTo>
                  <a:lnTo>
                    <a:pt x="0" y="2717"/>
                  </a:lnTo>
                  <a:lnTo>
                    <a:pt x="2514" y="1739"/>
                  </a:lnTo>
                  <a:lnTo>
                    <a:pt x="2984" y="1346"/>
                  </a:lnTo>
                  <a:lnTo>
                    <a:pt x="191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6681558" y="4690072"/>
              <a:ext cx="3810" cy="1905"/>
            </a:xfrm>
            <a:custGeom>
              <a:avLst/>
              <a:gdLst/>
              <a:ahLst/>
              <a:cxnLst/>
              <a:rect l="l" t="t" r="r" b="b"/>
              <a:pathLst>
                <a:path w="3809" h="1904">
                  <a:moveTo>
                    <a:pt x="2768" y="0"/>
                  </a:moveTo>
                  <a:lnTo>
                    <a:pt x="622" y="1168"/>
                  </a:lnTo>
                  <a:lnTo>
                    <a:pt x="0" y="1790"/>
                  </a:lnTo>
                  <a:lnTo>
                    <a:pt x="2679" y="1854"/>
                  </a:lnTo>
                  <a:lnTo>
                    <a:pt x="3263" y="1663"/>
                  </a:lnTo>
                  <a:lnTo>
                    <a:pt x="2768" y="0"/>
                  </a:lnTo>
                  <a:close/>
                </a:path>
              </a:pathLst>
            </a:custGeom>
            <a:solidFill>
              <a:srgbClr val="FEDC2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6681558" y="4690072"/>
              <a:ext cx="3810" cy="1905"/>
            </a:xfrm>
            <a:custGeom>
              <a:avLst/>
              <a:gdLst/>
              <a:ahLst/>
              <a:cxnLst/>
              <a:rect l="l" t="t" r="r" b="b"/>
              <a:pathLst>
                <a:path w="3809" h="1904">
                  <a:moveTo>
                    <a:pt x="2768" y="0"/>
                  </a:moveTo>
                  <a:lnTo>
                    <a:pt x="622" y="1168"/>
                  </a:lnTo>
                  <a:lnTo>
                    <a:pt x="0" y="1790"/>
                  </a:lnTo>
                  <a:lnTo>
                    <a:pt x="2679" y="1854"/>
                  </a:lnTo>
                  <a:lnTo>
                    <a:pt x="3263" y="1663"/>
                  </a:lnTo>
                  <a:lnTo>
                    <a:pt x="276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6681194" y="4688532"/>
              <a:ext cx="3810" cy="1905"/>
            </a:xfrm>
            <a:custGeom>
              <a:avLst/>
              <a:gdLst/>
              <a:ahLst/>
              <a:cxnLst/>
              <a:rect l="l" t="t" r="r" b="b"/>
              <a:pathLst>
                <a:path w="3809" h="1904">
                  <a:moveTo>
                    <a:pt x="3225" y="0"/>
                  </a:moveTo>
                  <a:lnTo>
                    <a:pt x="825" y="279"/>
                  </a:lnTo>
                  <a:lnTo>
                    <a:pt x="0" y="622"/>
                  </a:lnTo>
                  <a:lnTo>
                    <a:pt x="2489" y="1689"/>
                  </a:lnTo>
                  <a:lnTo>
                    <a:pt x="3098" y="1727"/>
                  </a:lnTo>
                  <a:lnTo>
                    <a:pt x="3225" y="0"/>
                  </a:lnTo>
                  <a:close/>
                </a:path>
              </a:pathLst>
            </a:custGeom>
            <a:solidFill>
              <a:srgbClr val="FEDC2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6681194" y="4688532"/>
              <a:ext cx="3810" cy="1905"/>
            </a:xfrm>
            <a:custGeom>
              <a:avLst/>
              <a:gdLst/>
              <a:ahLst/>
              <a:cxnLst/>
              <a:rect l="l" t="t" r="r" b="b"/>
              <a:pathLst>
                <a:path w="3809" h="1904">
                  <a:moveTo>
                    <a:pt x="3225" y="0"/>
                  </a:moveTo>
                  <a:lnTo>
                    <a:pt x="825" y="279"/>
                  </a:lnTo>
                  <a:lnTo>
                    <a:pt x="0" y="622"/>
                  </a:lnTo>
                  <a:lnTo>
                    <a:pt x="2489" y="1689"/>
                  </a:lnTo>
                  <a:lnTo>
                    <a:pt x="3098" y="1727"/>
                  </a:lnTo>
                  <a:lnTo>
                    <a:pt x="322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6681820" y="4686610"/>
              <a:ext cx="3810" cy="2540"/>
            </a:xfrm>
            <a:custGeom>
              <a:avLst/>
              <a:gdLst/>
              <a:ahLst/>
              <a:cxnLst/>
              <a:rect l="l" t="t" r="r" b="b"/>
              <a:pathLst>
                <a:path w="3809" h="2539">
                  <a:moveTo>
                    <a:pt x="863" y="0"/>
                  </a:moveTo>
                  <a:lnTo>
                    <a:pt x="0" y="12"/>
                  </a:lnTo>
                  <a:lnTo>
                    <a:pt x="1930" y="1917"/>
                  </a:lnTo>
                  <a:lnTo>
                    <a:pt x="2501" y="2159"/>
                  </a:lnTo>
                  <a:lnTo>
                    <a:pt x="3213" y="596"/>
                  </a:lnTo>
                  <a:lnTo>
                    <a:pt x="863" y="0"/>
                  </a:lnTo>
                  <a:close/>
                </a:path>
              </a:pathLst>
            </a:custGeom>
            <a:solidFill>
              <a:srgbClr val="FEDC2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6681820" y="4686610"/>
              <a:ext cx="3810" cy="2540"/>
            </a:xfrm>
            <a:custGeom>
              <a:avLst/>
              <a:gdLst/>
              <a:ahLst/>
              <a:cxnLst/>
              <a:rect l="l" t="t" r="r" b="b"/>
              <a:pathLst>
                <a:path w="3809" h="2539">
                  <a:moveTo>
                    <a:pt x="3213" y="596"/>
                  </a:moveTo>
                  <a:lnTo>
                    <a:pt x="863" y="0"/>
                  </a:lnTo>
                  <a:lnTo>
                    <a:pt x="0" y="12"/>
                  </a:lnTo>
                  <a:lnTo>
                    <a:pt x="1930" y="1917"/>
                  </a:lnTo>
                  <a:lnTo>
                    <a:pt x="2501" y="2159"/>
                  </a:lnTo>
                  <a:lnTo>
                    <a:pt x="3213" y="59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6683341" y="4684376"/>
              <a:ext cx="3175" cy="3175"/>
            </a:xfrm>
            <a:custGeom>
              <a:avLst/>
              <a:gdLst/>
              <a:ahLst/>
              <a:cxnLst/>
              <a:rect l="l" t="t" r="r" b="b"/>
              <a:pathLst>
                <a:path w="3175" h="3175">
                  <a:moveTo>
                    <a:pt x="0" y="0"/>
                  </a:moveTo>
                  <a:lnTo>
                    <a:pt x="1117" y="2514"/>
                  </a:lnTo>
                  <a:lnTo>
                    <a:pt x="1536" y="2946"/>
                  </a:lnTo>
                  <a:lnTo>
                    <a:pt x="2781" y="1765"/>
                  </a:lnTo>
                  <a:lnTo>
                    <a:pt x="812" y="3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C2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6683341" y="4684376"/>
              <a:ext cx="3175" cy="3175"/>
            </a:xfrm>
            <a:custGeom>
              <a:avLst/>
              <a:gdLst/>
              <a:ahLst/>
              <a:cxnLst/>
              <a:rect l="l" t="t" r="r" b="b"/>
              <a:pathLst>
                <a:path w="3175" h="3175">
                  <a:moveTo>
                    <a:pt x="2781" y="1765"/>
                  </a:moveTo>
                  <a:lnTo>
                    <a:pt x="812" y="317"/>
                  </a:lnTo>
                  <a:lnTo>
                    <a:pt x="0" y="0"/>
                  </a:lnTo>
                  <a:lnTo>
                    <a:pt x="1117" y="2514"/>
                  </a:lnTo>
                  <a:lnTo>
                    <a:pt x="1536" y="2946"/>
                  </a:lnTo>
                  <a:lnTo>
                    <a:pt x="2781" y="176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6685874" y="4682763"/>
              <a:ext cx="1905" cy="3810"/>
            </a:xfrm>
            <a:custGeom>
              <a:avLst/>
              <a:gdLst/>
              <a:ahLst/>
              <a:cxnLst/>
              <a:rect l="l" t="t" r="r" b="b"/>
              <a:pathLst>
                <a:path w="1904" h="3810">
                  <a:moveTo>
                    <a:pt x="0" y="0"/>
                  </a:moveTo>
                  <a:lnTo>
                    <a:pt x="25" y="2755"/>
                  </a:lnTo>
                  <a:lnTo>
                    <a:pt x="215" y="3327"/>
                  </a:lnTo>
                  <a:lnTo>
                    <a:pt x="1828" y="2768"/>
                  </a:lnTo>
                  <a:lnTo>
                    <a:pt x="622" y="6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C2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6685874" y="4682763"/>
              <a:ext cx="1905" cy="3810"/>
            </a:xfrm>
            <a:custGeom>
              <a:avLst/>
              <a:gdLst/>
              <a:ahLst/>
              <a:cxnLst/>
              <a:rect l="l" t="t" r="r" b="b"/>
              <a:pathLst>
                <a:path w="1904" h="3810">
                  <a:moveTo>
                    <a:pt x="1828" y="2768"/>
                  </a:moveTo>
                  <a:lnTo>
                    <a:pt x="622" y="622"/>
                  </a:lnTo>
                  <a:lnTo>
                    <a:pt x="0" y="0"/>
                  </a:lnTo>
                  <a:lnTo>
                    <a:pt x="25" y="2755"/>
                  </a:lnTo>
                  <a:lnTo>
                    <a:pt x="215" y="3327"/>
                  </a:lnTo>
                  <a:lnTo>
                    <a:pt x="1828" y="276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6687400" y="4682318"/>
              <a:ext cx="1905" cy="3810"/>
            </a:xfrm>
            <a:custGeom>
              <a:avLst/>
              <a:gdLst/>
              <a:ahLst/>
              <a:cxnLst/>
              <a:rect l="l" t="t" r="r" b="b"/>
              <a:pathLst>
                <a:path w="1904" h="3810">
                  <a:moveTo>
                    <a:pt x="901" y="0"/>
                  </a:moveTo>
                  <a:lnTo>
                    <a:pt x="0" y="2590"/>
                  </a:lnTo>
                  <a:lnTo>
                    <a:pt x="0" y="3213"/>
                  </a:lnTo>
                  <a:lnTo>
                    <a:pt x="1689" y="3251"/>
                  </a:lnTo>
                  <a:lnTo>
                    <a:pt x="1282" y="825"/>
                  </a:lnTo>
                  <a:lnTo>
                    <a:pt x="901" y="0"/>
                  </a:lnTo>
                  <a:close/>
                </a:path>
              </a:pathLst>
            </a:custGeom>
            <a:solidFill>
              <a:srgbClr val="FEDC2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6687400" y="4682318"/>
              <a:ext cx="1905" cy="3810"/>
            </a:xfrm>
            <a:custGeom>
              <a:avLst/>
              <a:gdLst/>
              <a:ahLst/>
              <a:cxnLst/>
              <a:rect l="l" t="t" r="r" b="b"/>
              <a:pathLst>
                <a:path w="1904" h="3810">
                  <a:moveTo>
                    <a:pt x="1689" y="3251"/>
                  </a:moveTo>
                  <a:lnTo>
                    <a:pt x="1282" y="825"/>
                  </a:lnTo>
                  <a:lnTo>
                    <a:pt x="901" y="0"/>
                  </a:lnTo>
                  <a:lnTo>
                    <a:pt x="0" y="2590"/>
                  </a:lnTo>
                  <a:lnTo>
                    <a:pt x="0" y="3213"/>
                  </a:lnTo>
                  <a:lnTo>
                    <a:pt x="1689" y="325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6689138" y="4682986"/>
              <a:ext cx="2540" cy="3810"/>
            </a:xfrm>
            <a:custGeom>
              <a:avLst/>
              <a:gdLst/>
              <a:ahLst/>
              <a:cxnLst/>
              <a:rect l="l" t="t" r="r" b="b"/>
              <a:pathLst>
                <a:path w="2540" h="3810">
                  <a:moveTo>
                    <a:pt x="2120" y="0"/>
                  </a:moveTo>
                  <a:lnTo>
                    <a:pt x="241" y="1968"/>
                  </a:lnTo>
                  <a:lnTo>
                    <a:pt x="0" y="2527"/>
                  </a:lnTo>
                  <a:lnTo>
                    <a:pt x="1524" y="3289"/>
                  </a:lnTo>
                  <a:lnTo>
                    <a:pt x="2133" y="901"/>
                  </a:lnTo>
                  <a:lnTo>
                    <a:pt x="2120" y="0"/>
                  </a:lnTo>
                  <a:close/>
                </a:path>
              </a:pathLst>
            </a:custGeom>
            <a:solidFill>
              <a:srgbClr val="FEDC2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6689138" y="4682986"/>
              <a:ext cx="2540" cy="3810"/>
            </a:xfrm>
            <a:custGeom>
              <a:avLst/>
              <a:gdLst/>
              <a:ahLst/>
              <a:cxnLst/>
              <a:rect l="l" t="t" r="r" b="b"/>
              <a:pathLst>
                <a:path w="2540" h="3810">
                  <a:moveTo>
                    <a:pt x="1524" y="3289"/>
                  </a:moveTo>
                  <a:lnTo>
                    <a:pt x="2133" y="901"/>
                  </a:lnTo>
                  <a:lnTo>
                    <a:pt x="2120" y="0"/>
                  </a:lnTo>
                  <a:lnTo>
                    <a:pt x="241" y="1968"/>
                  </a:lnTo>
                  <a:lnTo>
                    <a:pt x="0" y="2527"/>
                  </a:lnTo>
                  <a:lnTo>
                    <a:pt x="1524" y="328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6690573" y="4684618"/>
              <a:ext cx="3175" cy="3175"/>
            </a:xfrm>
            <a:custGeom>
              <a:avLst/>
              <a:gdLst/>
              <a:ahLst/>
              <a:cxnLst/>
              <a:rect l="l" t="t" r="r" b="b"/>
              <a:pathLst>
                <a:path w="3175" h="3175">
                  <a:moveTo>
                    <a:pt x="2908" y="0"/>
                  </a:moveTo>
                  <a:lnTo>
                    <a:pt x="444" y="1092"/>
                  </a:lnTo>
                  <a:lnTo>
                    <a:pt x="0" y="1523"/>
                  </a:lnTo>
                  <a:lnTo>
                    <a:pt x="1130" y="2806"/>
                  </a:lnTo>
                  <a:lnTo>
                    <a:pt x="2578" y="825"/>
                  </a:lnTo>
                  <a:lnTo>
                    <a:pt x="2908" y="0"/>
                  </a:lnTo>
                  <a:close/>
                </a:path>
              </a:pathLst>
            </a:custGeom>
            <a:solidFill>
              <a:srgbClr val="FEDC2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6690573" y="4684618"/>
              <a:ext cx="3175" cy="3175"/>
            </a:xfrm>
            <a:custGeom>
              <a:avLst/>
              <a:gdLst/>
              <a:ahLst/>
              <a:cxnLst/>
              <a:rect l="l" t="t" r="r" b="b"/>
              <a:pathLst>
                <a:path w="3175" h="3175">
                  <a:moveTo>
                    <a:pt x="1130" y="2806"/>
                  </a:moveTo>
                  <a:lnTo>
                    <a:pt x="2578" y="825"/>
                  </a:lnTo>
                  <a:lnTo>
                    <a:pt x="2908" y="0"/>
                  </a:lnTo>
                  <a:lnTo>
                    <a:pt x="444" y="1092"/>
                  </a:lnTo>
                  <a:lnTo>
                    <a:pt x="0" y="1523"/>
                  </a:lnTo>
                  <a:lnTo>
                    <a:pt x="1130" y="280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/>
            <p:cNvSpPr/>
            <p:nvPr/>
          </p:nvSpPr>
          <p:spPr>
            <a:xfrm>
              <a:off x="6691659" y="4686960"/>
              <a:ext cx="3810" cy="2540"/>
            </a:xfrm>
            <a:custGeom>
              <a:avLst/>
              <a:gdLst/>
              <a:ahLst/>
              <a:cxnLst/>
              <a:rect l="l" t="t" r="r" b="b"/>
              <a:pathLst>
                <a:path w="3809" h="2539">
                  <a:moveTo>
                    <a:pt x="3263" y="0"/>
                  </a:moveTo>
                  <a:lnTo>
                    <a:pt x="571" y="88"/>
                  </a:lnTo>
                  <a:lnTo>
                    <a:pt x="0" y="304"/>
                  </a:lnTo>
                  <a:lnTo>
                    <a:pt x="584" y="1930"/>
                  </a:lnTo>
                  <a:lnTo>
                    <a:pt x="2667" y="660"/>
                  </a:lnTo>
                  <a:lnTo>
                    <a:pt x="3263" y="0"/>
                  </a:lnTo>
                  <a:close/>
                </a:path>
              </a:pathLst>
            </a:custGeom>
            <a:solidFill>
              <a:srgbClr val="FEDC2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6691659" y="4686960"/>
              <a:ext cx="3810" cy="2540"/>
            </a:xfrm>
            <a:custGeom>
              <a:avLst/>
              <a:gdLst/>
              <a:ahLst/>
              <a:cxnLst/>
              <a:rect l="l" t="t" r="r" b="b"/>
              <a:pathLst>
                <a:path w="3809" h="2539">
                  <a:moveTo>
                    <a:pt x="584" y="1930"/>
                  </a:moveTo>
                  <a:lnTo>
                    <a:pt x="2667" y="660"/>
                  </a:lnTo>
                  <a:lnTo>
                    <a:pt x="3263" y="0"/>
                  </a:lnTo>
                  <a:lnTo>
                    <a:pt x="571" y="88"/>
                  </a:lnTo>
                  <a:lnTo>
                    <a:pt x="0" y="304"/>
                  </a:lnTo>
                  <a:lnTo>
                    <a:pt x="584" y="193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6692217" y="4688504"/>
              <a:ext cx="3175" cy="1905"/>
            </a:xfrm>
            <a:custGeom>
              <a:avLst/>
              <a:gdLst/>
              <a:ahLst/>
              <a:cxnLst/>
              <a:rect l="l" t="t" r="r" b="b"/>
              <a:pathLst>
                <a:path w="3175" h="1904">
                  <a:moveTo>
                    <a:pt x="622" y="0"/>
                  </a:moveTo>
                  <a:lnTo>
                    <a:pt x="0" y="12"/>
                  </a:lnTo>
                  <a:lnTo>
                    <a:pt x="25" y="1752"/>
                  </a:lnTo>
                  <a:lnTo>
                    <a:pt x="2400" y="1244"/>
                  </a:lnTo>
                  <a:lnTo>
                    <a:pt x="3174" y="838"/>
                  </a:lnTo>
                  <a:lnTo>
                    <a:pt x="622" y="0"/>
                  </a:lnTo>
                  <a:close/>
                </a:path>
              </a:pathLst>
            </a:custGeom>
            <a:solidFill>
              <a:srgbClr val="FEDC2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6692217" y="4688504"/>
              <a:ext cx="3175" cy="1905"/>
            </a:xfrm>
            <a:custGeom>
              <a:avLst/>
              <a:gdLst/>
              <a:ahLst/>
              <a:cxnLst/>
              <a:rect l="l" t="t" r="r" b="b"/>
              <a:pathLst>
                <a:path w="3175" h="1904">
                  <a:moveTo>
                    <a:pt x="25" y="1752"/>
                  </a:moveTo>
                  <a:lnTo>
                    <a:pt x="2400" y="1244"/>
                  </a:lnTo>
                  <a:lnTo>
                    <a:pt x="3174" y="838"/>
                  </a:lnTo>
                  <a:lnTo>
                    <a:pt x="622" y="0"/>
                  </a:lnTo>
                  <a:lnTo>
                    <a:pt x="0" y="12"/>
                  </a:lnTo>
                  <a:lnTo>
                    <a:pt x="25" y="175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/>
            <p:cNvSpPr/>
            <p:nvPr/>
          </p:nvSpPr>
          <p:spPr>
            <a:xfrm>
              <a:off x="6691777" y="4689975"/>
              <a:ext cx="3810" cy="2540"/>
            </a:xfrm>
            <a:custGeom>
              <a:avLst/>
              <a:gdLst/>
              <a:ahLst/>
              <a:cxnLst/>
              <a:rect l="l" t="t" r="r" b="b"/>
              <a:pathLst>
                <a:path w="3809" h="2539">
                  <a:moveTo>
                    <a:pt x="571" y="0"/>
                  </a:moveTo>
                  <a:lnTo>
                    <a:pt x="0" y="1625"/>
                  </a:lnTo>
                  <a:lnTo>
                    <a:pt x="2387" y="1993"/>
                  </a:lnTo>
                  <a:lnTo>
                    <a:pt x="3263" y="1879"/>
                  </a:lnTo>
                  <a:lnTo>
                    <a:pt x="1130" y="190"/>
                  </a:lnTo>
                  <a:lnTo>
                    <a:pt x="571" y="0"/>
                  </a:lnTo>
                  <a:close/>
                </a:path>
              </a:pathLst>
            </a:custGeom>
            <a:solidFill>
              <a:srgbClr val="FEDC2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/>
            <p:cNvSpPr/>
            <p:nvPr/>
          </p:nvSpPr>
          <p:spPr>
            <a:xfrm>
              <a:off x="6691777" y="4689975"/>
              <a:ext cx="3810" cy="2540"/>
            </a:xfrm>
            <a:custGeom>
              <a:avLst/>
              <a:gdLst/>
              <a:ahLst/>
              <a:cxnLst/>
              <a:rect l="l" t="t" r="r" b="b"/>
              <a:pathLst>
                <a:path w="3809" h="2539">
                  <a:moveTo>
                    <a:pt x="0" y="1625"/>
                  </a:moveTo>
                  <a:lnTo>
                    <a:pt x="2387" y="1993"/>
                  </a:lnTo>
                  <a:lnTo>
                    <a:pt x="3263" y="1879"/>
                  </a:lnTo>
                  <a:lnTo>
                    <a:pt x="1130" y="190"/>
                  </a:lnTo>
                  <a:lnTo>
                    <a:pt x="571" y="0"/>
                  </a:lnTo>
                  <a:lnTo>
                    <a:pt x="0" y="162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/>
            <p:cNvSpPr/>
            <p:nvPr/>
          </p:nvSpPr>
          <p:spPr>
            <a:xfrm>
              <a:off x="6690847" y="4691415"/>
              <a:ext cx="3175" cy="3175"/>
            </a:xfrm>
            <a:custGeom>
              <a:avLst/>
              <a:gdLst/>
              <a:ahLst/>
              <a:cxnLst/>
              <a:rect l="l" t="t" r="r" b="b"/>
              <a:pathLst>
                <a:path w="3175" h="3175">
                  <a:moveTo>
                    <a:pt x="1079" y="0"/>
                  </a:moveTo>
                  <a:lnTo>
                    <a:pt x="0" y="1320"/>
                  </a:lnTo>
                  <a:lnTo>
                    <a:pt x="2120" y="2514"/>
                  </a:lnTo>
                  <a:lnTo>
                    <a:pt x="2971" y="2743"/>
                  </a:lnTo>
                  <a:lnTo>
                    <a:pt x="1562" y="381"/>
                  </a:lnTo>
                  <a:lnTo>
                    <a:pt x="1079" y="0"/>
                  </a:lnTo>
                  <a:close/>
                </a:path>
              </a:pathLst>
            </a:custGeom>
            <a:solidFill>
              <a:srgbClr val="FEDC2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/>
            <p:cNvSpPr/>
            <p:nvPr/>
          </p:nvSpPr>
          <p:spPr>
            <a:xfrm>
              <a:off x="6690847" y="4691415"/>
              <a:ext cx="3175" cy="3175"/>
            </a:xfrm>
            <a:custGeom>
              <a:avLst/>
              <a:gdLst/>
              <a:ahLst/>
              <a:cxnLst/>
              <a:rect l="l" t="t" r="r" b="b"/>
              <a:pathLst>
                <a:path w="3175" h="3175">
                  <a:moveTo>
                    <a:pt x="0" y="1320"/>
                  </a:moveTo>
                  <a:lnTo>
                    <a:pt x="2120" y="2514"/>
                  </a:lnTo>
                  <a:lnTo>
                    <a:pt x="2971" y="2743"/>
                  </a:lnTo>
                  <a:lnTo>
                    <a:pt x="1562" y="381"/>
                  </a:lnTo>
                  <a:lnTo>
                    <a:pt x="1079" y="0"/>
                  </a:lnTo>
                  <a:lnTo>
                    <a:pt x="0" y="132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/>
            <p:cNvSpPr/>
            <p:nvPr/>
          </p:nvSpPr>
          <p:spPr>
            <a:xfrm>
              <a:off x="6689238" y="4692857"/>
              <a:ext cx="2540" cy="3810"/>
            </a:xfrm>
            <a:custGeom>
              <a:avLst/>
              <a:gdLst/>
              <a:ahLst/>
              <a:cxnLst/>
              <a:rect l="l" t="t" r="r" b="b"/>
              <a:pathLst>
                <a:path w="2540" h="3810">
                  <a:moveTo>
                    <a:pt x="1549" y="0"/>
                  </a:moveTo>
                  <a:lnTo>
                    <a:pt x="0" y="698"/>
                  </a:lnTo>
                  <a:lnTo>
                    <a:pt x="1384" y="2730"/>
                  </a:lnTo>
                  <a:lnTo>
                    <a:pt x="2057" y="3302"/>
                  </a:lnTo>
                  <a:lnTo>
                    <a:pt x="1803" y="571"/>
                  </a:lnTo>
                  <a:lnTo>
                    <a:pt x="1549" y="0"/>
                  </a:lnTo>
                  <a:close/>
                </a:path>
              </a:pathLst>
            </a:custGeom>
            <a:solidFill>
              <a:srgbClr val="FEDC2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/>
            <p:cNvSpPr/>
            <p:nvPr/>
          </p:nvSpPr>
          <p:spPr>
            <a:xfrm>
              <a:off x="6689238" y="4692857"/>
              <a:ext cx="2540" cy="3810"/>
            </a:xfrm>
            <a:custGeom>
              <a:avLst/>
              <a:gdLst/>
              <a:ahLst/>
              <a:cxnLst/>
              <a:rect l="l" t="t" r="r" b="b"/>
              <a:pathLst>
                <a:path w="2540" h="3810">
                  <a:moveTo>
                    <a:pt x="0" y="698"/>
                  </a:moveTo>
                  <a:lnTo>
                    <a:pt x="1384" y="2730"/>
                  </a:lnTo>
                  <a:lnTo>
                    <a:pt x="2057" y="3302"/>
                  </a:lnTo>
                  <a:lnTo>
                    <a:pt x="1803" y="571"/>
                  </a:lnTo>
                  <a:lnTo>
                    <a:pt x="1549" y="0"/>
                  </a:lnTo>
                  <a:lnTo>
                    <a:pt x="0" y="69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/>
            <p:cNvSpPr/>
            <p:nvPr/>
          </p:nvSpPr>
          <p:spPr>
            <a:xfrm>
              <a:off x="6684020" y="4685416"/>
              <a:ext cx="8890" cy="8890"/>
            </a:xfrm>
            <a:custGeom>
              <a:avLst/>
              <a:gdLst/>
              <a:ahLst/>
              <a:cxnLst/>
              <a:rect l="l" t="t" r="r" b="b"/>
              <a:pathLst>
                <a:path w="8890" h="8889">
                  <a:moveTo>
                    <a:pt x="6591" y="0"/>
                  </a:moveTo>
                  <a:lnTo>
                    <a:pt x="4241" y="0"/>
                  </a:lnTo>
                  <a:lnTo>
                    <a:pt x="1904" y="0"/>
                  </a:lnTo>
                  <a:lnTo>
                    <a:pt x="0" y="1854"/>
                  </a:lnTo>
                  <a:lnTo>
                    <a:pt x="0" y="6451"/>
                  </a:lnTo>
                  <a:lnTo>
                    <a:pt x="1904" y="8318"/>
                  </a:lnTo>
                  <a:lnTo>
                    <a:pt x="6591" y="8318"/>
                  </a:lnTo>
                  <a:lnTo>
                    <a:pt x="8496" y="6451"/>
                  </a:lnTo>
                  <a:lnTo>
                    <a:pt x="8496" y="1854"/>
                  </a:lnTo>
                  <a:lnTo>
                    <a:pt x="6591" y="0"/>
                  </a:lnTo>
                  <a:close/>
                </a:path>
              </a:pathLst>
            </a:custGeom>
            <a:solidFill>
              <a:srgbClr val="FEDC2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/>
            <p:cNvSpPr/>
            <p:nvPr/>
          </p:nvSpPr>
          <p:spPr>
            <a:xfrm>
              <a:off x="6684020" y="4685416"/>
              <a:ext cx="8890" cy="8890"/>
            </a:xfrm>
            <a:custGeom>
              <a:avLst/>
              <a:gdLst/>
              <a:ahLst/>
              <a:cxnLst/>
              <a:rect l="l" t="t" r="r" b="b"/>
              <a:pathLst>
                <a:path w="8890" h="8889">
                  <a:moveTo>
                    <a:pt x="4241" y="0"/>
                  </a:moveTo>
                  <a:lnTo>
                    <a:pt x="6591" y="0"/>
                  </a:lnTo>
                  <a:lnTo>
                    <a:pt x="8496" y="1854"/>
                  </a:lnTo>
                  <a:lnTo>
                    <a:pt x="8496" y="4165"/>
                  </a:lnTo>
                  <a:lnTo>
                    <a:pt x="8496" y="6451"/>
                  </a:lnTo>
                  <a:lnTo>
                    <a:pt x="6591" y="8318"/>
                  </a:lnTo>
                  <a:lnTo>
                    <a:pt x="4241" y="8318"/>
                  </a:lnTo>
                  <a:lnTo>
                    <a:pt x="1904" y="8318"/>
                  </a:lnTo>
                  <a:lnTo>
                    <a:pt x="0" y="6451"/>
                  </a:lnTo>
                  <a:lnTo>
                    <a:pt x="0" y="4165"/>
                  </a:lnTo>
                  <a:lnTo>
                    <a:pt x="0" y="1854"/>
                  </a:lnTo>
                  <a:lnTo>
                    <a:pt x="1904" y="0"/>
                  </a:lnTo>
                  <a:lnTo>
                    <a:pt x="424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/>
            <p:cNvSpPr/>
            <p:nvPr/>
          </p:nvSpPr>
          <p:spPr>
            <a:xfrm>
              <a:off x="6686123" y="4687996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596" y="0"/>
                  </a:moveTo>
                  <a:lnTo>
                    <a:pt x="165" y="0"/>
                  </a:lnTo>
                  <a:lnTo>
                    <a:pt x="0" y="165"/>
                  </a:lnTo>
                  <a:lnTo>
                    <a:pt x="0" y="571"/>
                  </a:lnTo>
                  <a:lnTo>
                    <a:pt x="165" y="736"/>
                  </a:lnTo>
                  <a:lnTo>
                    <a:pt x="596" y="736"/>
                  </a:lnTo>
                  <a:lnTo>
                    <a:pt x="761" y="571"/>
                  </a:lnTo>
                  <a:lnTo>
                    <a:pt x="761" y="368"/>
                  </a:lnTo>
                  <a:lnTo>
                    <a:pt x="761" y="165"/>
                  </a:lnTo>
                  <a:lnTo>
                    <a:pt x="59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/>
            <p:cNvSpPr/>
            <p:nvPr/>
          </p:nvSpPr>
          <p:spPr>
            <a:xfrm>
              <a:off x="6685732" y="4687732"/>
              <a:ext cx="1905" cy="635"/>
            </a:xfrm>
            <a:custGeom>
              <a:avLst/>
              <a:gdLst/>
              <a:ahLst/>
              <a:cxnLst/>
              <a:rect l="l" t="t" r="r" b="b"/>
              <a:pathLst>
                <a:path w="1904" h="635">
                  <a:moveTo>
                    <a:pt x="0" y="622"/>
                  </a:moveTo>
                  <a:lnTo>
                    <a:pt x="419" y="0"/>
                  </a:lnTo>
                  <a:lnTo>
                    <a:pt x="1092" y="38"/>
                  </a:lnTo>
                  <a:lnTo>
                    <a:pt x="1574" y="62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/>
            <p:cNvSpPr/>
            <p:nvPr/>
          </p:nvSpPr>
          <p:spPr>
            <a:xfrm>
              <a:off x="6689633" y="4688047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584" y="0"/>
                  </a:moveTo>
                  <a:lnTo>
                    <a:pt x="152" y="0"/>
                  </a:lnTo>
                  <a:lnTo>
                    <a:pt x="0" y="165"/>
                  </a:lnTo>
                  <a:lnTo>
                    <a:pt x="0" y="571"/>
                  </a:lnTo>
                  <a:lnTo>
                    <a:pt x="152" y="723"/>
                  </a:lnTo>
                  <a:lnTo>
                    <a:pt x="584" y="723"/>
                  </a:lnTo>
                  <a:lnTo>
                    <a:pt x="749" y="571"/>
                  </a:lnTo>
                  <a:lnTo>
                    <a:pt x="749" y="368"/>
                  </a:lnTo>
                  <a:lnTo>
                    <a:pt x="749" y="165"/>
                  </a:lnTo>
                  <a:lnTo>
                    <a:pt x="58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/>
            <p:cNvSpPr/>
            <p:nvPr/>
          </p:nvSpPr>
          <p:spPr>
            <a:xfrm>
              <a:off x="6689238" y="4687779"/>
              <a:ext cx="1905" cy="635"/>
            </a:xfrm>
            <a:custGeom>
              <a:avLst/>
              <a:gdLst/>
              <a:ahLst/>
              <a:cxnLst/>
              <a:rect l="l" t="t" r="r" b="b"/>
              <a:pathLst>
                <a:path w="1904" h="635">
                  <a:moveTo>
                    <a:pt x="0" y="622"/>
                  </a:moveTo>
                  <a:lnTo>
                    <a:pt x="406" y="0"/>
                  </a:lnTo>
                  <a:lnTo>
                    <a:pt x="1092" y="25"/>
                  </a:lnTo>
                  <a:lnTo>
                    <a:pt x="1562" y="62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/>
            <p:cNvSpPr/>
            <p:nvPr/>
          </p:nvSpPr>
          <p:spPr>
            <a:xfrm>
              <a:off x="6687592" y="4689907"/>
              <a:ext cx="1905" cy="635"/>
            </a:xfrm>
            <a:custGeom>
              <a:avLst/>
              <a:gdLst/>
              <a:ahLst/>
              <a:cxnLst/>
              <a:rect l="l" t="t" r="r" b="b"/>
              <a:pathLst>
                <a:path w="1904" h="635">
                  <a:moveTo>
                    <a:pt x="0" y="25"/>
                  </a:moveTo>
                  <a:lnTo>
                    <a:pt x="241" y="38"/>
                  </a:lnTo>
                  <a:lnTo>
                    <a:pt x="431" y="152"/>
                  </a:lnTo>
                  <a:lnTo>
                    <a:pt x="673" y="177"/>
                  </a:lnTo>
                  <a:lnTo>
                    <a:pt x="939" y="190"/>
                  </a:lnTo>
                  <a:lnTo>
                    <a:pt x="1092" y="63"/>
                  </a:lnTo>
                  <a:lnTo>
                    <a:pt x="132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/>
            <p:cNvSpPr/>
            <p:nvPr/>
          </p:nvSpPr>
          <p:spPr>
            <a:xfrm>
              <a:off x="6687299" y="4691052"/>
              <a:ext cx="1905" cy="635"/>
            </a:xfrm>
            <a:custGeom>
              <a:avLst/>
              <a:gdLst/>
              <a:ahLst/>
              <a:cxnLst/>
              <a:rect l="l" t="t" r="r" b="b"/>
              <a:pathLst>
                <a:path w="1904" h="635">
                  <a:moveTo>
                    <a:pt x="952" y="0"/>
                  </a:moveTo>
                  <a:lnTo>
                    <a:pt x="1473" y="0"/>
                  </a:lnTo>
                  <a:lnTo>
                    <a:pt x="1892" y="63"/>
                  </a:lnTo>
                  <a:lnTo>
                    <a:pt x="1892" y="203"/>
                  </a:lnTo>
                  <a:lnTo>
                    <a:pt x="1473" y="266"/>
                  </a:lnTo>
                  <a:lnTo>
                    <a:pt x="952" y="266"/>
                  </a:lnTo>
                  <a:lnTo>
                    <a:pt x="431" y="266"/>
                  </a:lnTo>
                  <a:lnTo>
                    <a:pt x="0" y="203"/>
                  </a:lnTo>
                  <a:lnTo>
                    <a:pt x="0" y="63"/>
                  </a:lnTo>
                  <a:lnTo>
                    <a:pt x="431" y="0"/>
                  </a:lnTo>
                  <a:lnTo>
                    <a:pt x="95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/>
            <p:cNvSpPr/>
            <p:nvPr/>
          </p:nvSpPr>
          <p:spPr>
            <a:xfrm>
              <a:off x="6687861" y="4692176"/>
              <a:ext cx="1270" cy="635"/>
            </a:xfrm>
            <a:custGeom>
              <a:avLst/>
              <a:gdLst/>
              <a:ahLst/>
              <a:cxnLst/>
              <a:rect l="l" t="t" r="r" b="b"/>
              <a:pathLst>
                <a:path w="1270" h="635">
                  <a:moveTo>
                    <a:pt x="0" y="25"/>
                  </a:moveTo>
                  <a:lnTo>
                    <a:pt x="241" y="25"/>
                  </a:lnTo>
                  <a:lnTo>
                    <a:pt x="482" y="76"/>
                  </a:lnTo>
                  <a:lnTo>
                    <a:pt x="69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/>
            <p:cNvSpPr/>
            <p:nvPr/>
          </p:nvSpPr>
          <p:spPr>
            <a:xfrm>
              <a:off x="6667268" y="4690605"/>
              <a:ext cx="4445" cy="3810"/>
            </a:xfrm>
            <a:custGeom>
              <a:avLst/>
              <a:gdLst/>
              <a:ahLst/>
              <a:cxnLst/>
              <a:rect l="l" t="t" r="r" b="b"/>
              <a:pathLst>
                <a:path w="4445" h="3810">
                  <a:moveTo>
                    <a:pt x="2501" y="2298"/>
                  </a:moveTo>
                  <a:lnTo>
                    <a:pt x="2552" y="2552"/>
                  </a:lnTo>
                  <a:lnTo>
                    <a:pt x="2527" y="2781"/>
                  </a:lnTo>
                  <a:lnTo>
                    <a:pt x="2324" y="2844"/>
                  </a:lnTo>
                  <a:lnTo>
                    <a:pt x="2197" y="2654"/>
                  </a:lnTo>
                  <a:lnTo>
                    <a:pt x="2133" y="2400"/>
                  </a:lnTo>
                  <a:lnTo>
                    <a:pt x="2057" y="2133"/>
                  </a:lnTo>
                  <a:lnTo>
                    <a:pt x="2095" y="1905"/>
                  </a:lnTo>
                  <a:lnTo>
                    <a:pt x="2298" y="1854"/>
                  </a:lnTo>
                  <a:lnTo>
                    <a:pt x="2438" y="2044"/>
                  </a:lnTo>
                  <a:lnTo>
                    <a:pt x="2501" y="2298"/>
                  </a:lnTo>
                </a:path>
                <a:path w="4445" h="3810">
                  <a:moveTo>
                    <a:pt x="4254" y="838"/>
                  </a:moveTo>
                  <a:lnTo>
                    <a:pt x="3860" y="0"/>
                  </a:lnTo>
                  <a:lnTo>
                    <a:pt x="2679" y="88"/>
                  </a:lnTo>
                  <a:lnTo>
                    <a:pt x="2120" y="1130"/>
                  </a:lnTo>
                  <a:lnTo>
                    <a:pt x="1358" y="228"/>
                  </a:lnTo>
                  <a:lnTo>
                    <a:pt x="38" y="736"/>
                  </a:lnTo>
                  <a:lnTo>
                    <a:pt x="0" y="1955"/>
                  </a:lnTo>
                  <a:lnTo>
                    <a:pt x="889" y="698"/>
                  </a:lnTo>
                  <a:lnTo>
                    <a:pt x="1828" y="1562"/>
                  </a:lnTo>
                  <a:lnTo>
                    <a:pt x="1397" y="3378"/>
                  </a:lnTo>
                  <a:lnTo>
                    <a:pt x="2463" y="3302"/>
                  </a:lnTo>
                  <a:lnTo>
                    <a:pt x="3517" y="3213"/>
                  </a:lnTo>
                  <a:lnTo>
                    <a:pt x="2794" y="1701"/>
                  </a:lnTo>
                  <a:lnTo>
                    <a:pt x="2590" y="1612"/>
                  </a:lnTo>
                  <a:lnTo>
                    <a:pt x="2374" y="1524"/>
                  </a:lnTo>
                  <a:lnTo>
                    <a:pt x="2971" y="482"/>
                  </a:lnTo>
                  <a:lnTo>
                    <a:pt x="4254" y="83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/>
            <p:cNvSpPr/>
            <p:nvPr/>
          </p:nvSpPr>
          <p:spPr>
            <a:xfrm>
              <a:off x="6675070" y="4688169"/>
              <a:ext cx="4445" cy="3810"/>
            </a:xfrm>
            <a:custGeom>
              <a:avLst/>
              <a:gdLst/>
              <a:ahLst/>
              <a:cxnLst/>
              <a:rect l="l" t="t" r="r" b="b"/>
              <a:pathLst>
                <a:path w="4445" h="3810">
                  <a:moveTo>
                    <a:pt x="2336" y="2692"/>
                  </a:moveTo>
                  <a:lnTo>
                    <a:pt x="1930" y="2768"/>
                  </a:lnTo>
                  <a:lnTo>
                    <a:pt x="1447" y="1485"/>
                  </a:lnTo>
                  <a:lnTo>
                    <a:pt x="2019" y="1016"/>
                  </a:lnTo>
                  <a:lnTo>
                    <a:pt x="2412" y="1066"/>
                  </a:lnTo>
                  <a:lnTo>
                    <a:pt x="2552" y="1117"/>
                  </a:lnTo>
                  <a:lnTo>
                    <a:pt x="2743" y="2616"/>
                  </a:lnTo>
                  <a:lnTo>
                    <a:pt x="2336" y="2692"/>
                  </a:lnTo>
                </a:path>
                <a:path w="4445" h="3810">
                  <a:moveTo>
                    <a:pt x="3492" y="190"/>
                  </a:moveTo>
                  <a:lnTo>
                    <a:pt x="3200" y="0"/>
                  </a:lnTo>
                  <a:lnTo>
                    <a:pt x="2895" y="50"/>
                  </a:lnTo>
                  <a:lnTo>
                    <a:pt x="3174" y="317"/>
                  </a:lnTo>
                  <a:lnTo>
                    <a:pt x="3086" y="647"/>
                  </a:lnTo>
                  <a:lnTo>
                    <a:pt x="2857" y="622"/>
                  </a:lnTo>
                  <a:lnTo>
                    <a:pt x="1904" y="520"/>
                  </a:lnTo>
                  <a:lnTo>
                    <a:pt x="1142" y="1041"/>
                  </a:lnTo>
                  <a:lnTo>
                    <a:pt x="609" y="1117"/>
                  </a:lnTo>
                  <a:lnTo>
                    <a:pt x="469" y="825"/>
                  </a:lnTo>
                  <a:lnTo>
                    <a:pt x="685" y="673"/>
                  </a:lnTo>
                  <a:lnTo>
                    <a:pt x="0" y="838"/>
                  </a:lnTo>
                  <a:lnTo>
                    <a:pt x="152" y="1168"/>
                  </a:lnTo>
                  <a:lnTo>
                    <a:pt x="304" y="1498"/>
                  </a:lnTo>
                  <a:lnTo>
                    <a:pt x="673" y="1625"/>
                  </a:lnTo>
                  <a:lnTo>
                    <a:pt x="977" y="1600"/>
                  </a:lnTo>
                  <a:lnTo>
                    <a:pt x="1257" y="1574"/>
                  </a:lnTo>
                  <a:lnTo>
                    <a:pt x="1015" y="1600"/>
                  </a:lnTo>
                  <a:lnTo>
                    <a:pt x="1904" y="3556"/>
                  </a:lnTo>
                  <a:lnTo>
                    <a:pt x="2463" y="3365"/>
                  </a:lnTo>
                  <a:lnTo>
                    <a:pt x="3009" y="3175"/>
                  </a:lnTo>
                  <a:lnTo>
                    <a:pt x="3086" y="1371"/>
                  </a:lnTo>
                  <a:lnTo>
                    <a:pt x="3022" y="1181"/>
                  </a:lnTo>
                  <a:lnTo>
                    <a:pt x="2984" y="1028"/>
                  </a:lnTo>
                  <a:lnTo>
                    <a:pt x="4216" y="647"/>
                  </a:lnTo>
                  <a:lnTo>
                    <a:pt x="3492" y="19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/>
            <p:cNvSpPr/>
            <p:nvPr/>
          </p:nvSpPr>
          <p:spPr>
            <a:xfrm>
              <a:off x="6697849" y="4688494"/>
              <a:ext cx="5080" cy="4445"/>
            </a:xfrm>
            <a:custGeom>
              <a:avLst/>
              <a:gdLst/>
              <a:ahLst/>
              <a:cxnLst/>
              <a:rect l="l" t="t" r="r" b="b"/>
              <a:pathLst>
                <a:path w="5079" h="4445">
                  <a:moveTo>
                    <a:pt x="1333" y="1270"/>
                  </a:moveTo>
                  <a:lnTo>
                    <a:pt x="1346" y="1117"/>
                  </a:lnTo>
                  <a:lnTo>
                    <a:pt x="1333" y="965"/>
                  </a:lnTo>
                  <a:lnTo>
                    <a:pt x="1295" y="825"/>
                  </a:lnTo>
                  <a:lnTo>
                    <a:pt x="533" y="0"/>
                  </a:lnTo>
                  <a:lnTo>
                    <a:pt x="304" y="101"/>
                  </a:lnTo>
                  <a:lnTo>
                    <a:pt x="1333" y="1270"/>
                  </a:lnTo>
                  <a:lnTo>
                    <a:pt x="2006" y="1524"/>
                  </a:lnTo>
                  <a:lnTo>
                    <a:pt x="2679" y="1663"/>
                  </a:lnTo>
                  <a:lnTo>
                    <a:pt x="3060" y="1905"/>
                  </a:lnTo>
                  <a:lnTo>
                    <a:pt x="3213" y="2019"/>
                  </a:lnTo>
                  <a:lnTo>
                    <a:pt x="3365" y="2133"/>
                  </a:lnTo>
                  <a:lnTo>
                    <a:pt x="3543" y="2197"/>
                  </a:lnTo>
                  <a:lnTo>
                    <a:pt x="3822" y="2311"/>
                  </a:lnTo>
                  <a:lnTo>
                    <a:pt x="4127" y="2311"/>
                  </a:lnTo>
                  <a:lnTo>
                    <a:pt x="4394" y="2159"/>
                  </a:lnTo>
                  <a:lnTo>
                    <a:pt x="4572" y="2057"/>
                  </a:lnTo>
                  <a:lnTo>
                    <a:pt x="4851" y="1752"/>
                  </a:lnTo>
                  <a:lnTo>
                    <a:pt x="4648" y="1549"/>
                  </a:lnTo>
                  <a:lnTo>
                    <a:pt x="4394" y="1295"/>
                  </a:lnTo>
                  <a:lnTo>
                    <a:pt x="3975" y="1384"/>
                  </a:lnTo>
                  <a:lnTo>
                    <a:pt x="3695" y="1485"/>
                  </a:lnTo>
                  <a:lnTo>
                    <a:pt x="3467" y="1587"/>
                  </a:lnTo>
                  <a:lnTo>
                    <a:pt x="3213" y="1714"/>
                  </a:lnTo>
                  <a:lnTo>
                    <a:pt x="3022" y="1866"/>
                  </a:lnTo>
                  <a:lnTo>
                    <a:pt x="3136" y="2108"/>
                  </a:lnTo>
                  <a:lnTo>
                    <a:pt x="2984" y="2362"/>
                  </a:lnTo>
                  <a:lnTo>
                    <a:pt x="2933" y="2628"/>
                  </a:lnTo>
                  <a:lnTo>
                    <a:pt x="2870" y="2832"/>
                  </a:lnTo>
                  <a:lnTo>
                    <a:pt x="2794" y="3048"/>
                  </a:lnTo>
                  <a:lnTo>
                    <a:pt x="2806" y="3263"/>
                  </a:lnTo>
                  <a:lnTo>
                    <a:pt x="2806" y="3556"/>
                  </a:lnTo>
                  <a:lnTo>
                    <a:pt x="3238" y="4191"/>
                  </a:lnTo>
                  <a:lnTo>
                    <a:pt x="3429" y="3657"/>
                  </a:lnTo>
                  <a:lnTo>
                    <a:pt x="3517" y="3352"/>
                  </a:lnTo>
                  <a:lnTo>
                    <a:pt x="3479" y="2895"/>
                  </a:lnTo>
                  <a:lnTo>
                    <a:pt x="3175" y="2743"/>
                  </a:lnTo>
                  <a:lnTo>
                    <a:pt x="3022" y="2667"/>
                  </a:lnTo>
                  <a:lnTo>
                    <a:pt x="2336" y="2374"/>
                  </a:lnTo>
                  <a:lnTo>
                    <a:pt x="1727" y="2260"/>
                  </a:lnTo>
                  <a:lnTo>
                    <a:pt x="1206" y="2032"/>
                  </a:lnTo>
                  <a:lnTo>
                    <a:pt x="1016" y="1955"/>
                  </a:lnTo>
                  <a:lnTo>
                    <a:pt x="800" y="1879"/>
                  </a:lnTo>
                  <a:lnTo>
                    <a:pt x="584" y="1905"/>
                  </a:lnTo>
                  <a:lnTo>
                    <a:pt x="406" y="1917"/>
                  </a:lnTo>
                  <a:lnTo>
                    <a:pt x="228" y="1981"/>
                  </a:lnTo>
                  <a:lnTo>
                    <a:pt x="139" y="2159"/>
                  </a:lnTo>
                  <a:lnTo>
                    <a:pt x="76" y="2286"/>
                  </a:lnTo>
                  <a:lnTo>
                    <a:pt x="0" y="2463"/>
                  </a:lnTo>
                  <a:lnTo>
                    <a:pt x="88" y="2603"/>
                  </a:lnTo>
                  <a:lnTo>
                    <a:pt x="254" y="2895"/>
                  </a:lnTo>
                  <a:lnTo>
                    <a:pt x="736" y="2628"/>
                  </a:lnTo>
                  <a:lnTo>
                    <a:pt x="914" y="2476"/>
                  </a:lnTo>
                  <a:lnTo>
                    <a:pt x="1066" y="2374"/>
                  </a:lnTo>
                  <a:lnTo>
                    <a:pt x="1155" y="2209"/>
                  </a:lnTo>
                  <a:lnTo>
                    <a:pt x="1206" y="2032"/>
                  </a:lnTo>
                  <a:lnTo>
                    <a:pt x="1295" y="1828"/>
                  </a:lnTo>
                  <a:lnTo>
                    <a:pt x="1333" y="1498"/>
                  </a:lnTo>
                  <a:lnTo>
                    <a:pt x="1333" y="127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/>
            <p:cNvSpPr/>
            <p:nvPr/>
          </p:nvSpPr>
          <p:spPr>
            <a:xfrm>
              <a:off x="6704938" y="4690892"/>
              <a:ext cx="3175" cy="3810"/>
            </a:xfrm>
            <a:custGeom>
              <a:avLst/>
              <a:gdLst/>
              <a:ahLst/>
              <a:cxnLst/>
              <a:rect l="l" t="t" r="r" b="b"/>
              <a:pathLst>
                <a:path w="3175" h="3810">
                  <a:moveTo>
                    <a:pt x="1955" y="2946"/>
                  </a:moveTo>
                  <a:lnTo>
                    <a:pt x="1828" y="2946"/>
                  </a:lnTo>
                  <a:lnTo>
                    <a:pt x="1727" y="2692"/>
                  </a:lnTo>
                  <a:lnTo>
                    <a:pt x="1727" y="2552"/>
                  </a:lnTo>
                  <a:lnTo>
                    <a:pt x="1955" y="2451"/>
                  </a:lnTo>
                  <a:lnTo>
                    <a:pt x="2082" y="2451"/>
                  </a:lnTo>
                  <a:lnTo>
                    <a:pt x="2184" y="2692"/>
                  </a:lnTo>
                  <a:lnTo>
                    <a:pt x="2197" y="2832"/>
                  </a:lnTo>
                  <a:lnTo>
                    <a:pt x="1955" y="2946"/>
                  </a:lnTo>
                </a:path>
                <a:path w="3175" h="3810">
                  <a:moveTo>
                    <a:pt x="2273" y="2019"/>
                  </a:moveTo>
                  <a:lnTo>
                    <a:pt x="1727" y="1727"/>
                  </a:lnTo>
                  <a:lnTo>
                    <a:pt x="1358" y="2324"/>
                  </a:lnTo>
                  <a:lnTo>
                    <a:pt x="12" y="2159"/>
                  </a:lnTo>
                  <a:lnTo>
                    <a:pt x="876" y="50"/>
                  </a:lnTo>
                  <a:lnTo>
                    <a:pt x="0" y="431"/>
                  </a:lnTo>
                  <a:lnTo>
                    <a:pt x="177" y="1778"/>
                  </a:lnTo>
                  <a:lnTo>
                    <a:pt x="368" y="2921"/>
                  </a:lnTo>
                  <a:lnTo>
                    <a:pt x="1638" y="3441"/>
                  </a:lnTo>
                  <a:lnTo>
                    <a:pt x="2705" y="3683"/>
                  </a:lnTo>
                  <a:lnTo>
                    <a:pt x="2666" y="2628"/>
                  </a:lnTo>
                  <a:lnTo>
                    <a:pt x="2616" y="2108"/>
                  </a:lnTo>
                  <a:lnTo>
                    <a:pt x="2273" y="201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/>
            <p:cNvSpPr/>
            <p:nvPr/>
          </p:nvSpPr>
          <p:spPr>
            <a:xfrm>
              <a:off x="6705738" y="4690984"/>
              <a:ext cx="3810" cy="3810"/>
            </a:xfrm>
            <a:custGeom>
              <a:avLst/>
              <a:gdLst/>
              <a:ahLst/>
              <a:cxnLst/>
              <a:rect l="l" t="t" r="r" b="b"/>
              <a:pathLst>
                <a:path w="3809" h="3810">
                  <a:moveTo>
                    <a:pt x="876" y="571"/>
                  </a:moveTo>
                  <a:lnTo>
                    <a:pt x="1117" y="635"/>
                  </a:lnTo>
                  <a:lnTo>
                    <a:pt x="1155" y="774"/>
                  </a:lnTo>
                  <a:lnTo>
                    <a:pt x="1092" y="1028"/>
                  </a:lnTo>
                  <a:lnTo>
                    <a:pt x="838" y="1079"/>
                  </a:lnTo>
                  <a:lnTo>
                    <a:pt x="685" y="863"/>
                  </a:lnTo>
                  <a:lnTo>
                    <a:pt x="673" y="723"/>
                  </a:lnTo>
                  <a:lnTo>
                    <a:pt x="876" y="571"/>
                  </a:lnTo>
                </a:path>
                <a:path w="3809" h="3810">
                  <a:moveTo>
                    <a:pt x="749" y="1549"/>
                  </a:moveTo>
                  <a:lnTo>
                    <a:pt x="1346" y="1727"/>
                  </a:lnTo>
                  <a:lnTo>
                    <a:pt x="1574" y="1066"/>
                  </a:lnTo>
                  <a:lnTo>
                    <a:pt x="2946" y="939"/>
                  </a:lnTo>
                  <a:lnTo>
                    <a:pt x="2501" y="3187"/>
                  </a:lnTo>
                  <a:lnTo>
                    <a:pt x="3276" y="2641"/>
                  </a:lnTo>
                  <a:lnTo>
                    <a:pt x="2832" y="1358"/>
                  </a:lnTo>
                  <a:lnTo>
                    <a:pt x="2451" y="279"/>
                  </a:lnTo>
                  <a:lnTo>
                    <a:pt x="1092" y="12"/>
                  </a:lnTo>
                  <a:lnTo>
                    <a:pt x="0" y="0"/>
                  </a:lnTo>
                  <a:lnTo>
                    <a:pt x="253" y="1028"/>
                  </a:lnTo>
                  <a:lnTo>
                    <a:pt x="393" y="1524"/>
                  </a:lnTo>
                  <a:lnTo>
                    <a:pt x="749" y="154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/>
            <p:cNvSpPr/>
            <p:nvPr/>
          </p:nvSpPr>
          <p:spPr>
            <a:xfrm>
              <a:off x="6667258" y="4688179"/>
              <a:ext cx="12065" cy="6350"/>
            </a:xfrm>
            <a:custGeom>
              <a:avLst/>
              <a:gdLst/>
              <a:ahLst/>
              <a:cxnLst/>
              <a:rect l="l" t="t" r="r" b="b"/>
              <a:pathLst>
                <a:path w="12065" h="6350">
                  <a:moveTo>
                    <a:pt x="4254" y="3263"/>
                  </a:moveTo>
                  <a:lnTo>
                    <a:pt x="4089" y="2908"/>
                  </a:lnTo>
                  <a:lnTo>
                    <a:pt x="3860" y="2425"/>
                  </a:lnTo>
                  <a:lnTo>
                    <a:pt x="2679" y="2514"/>
                  </a:lnTo>
                  <a:lnTo>
                    <a:pt x="2120" y="3556"/>
                  </a:lnTo>
                  <a:lnTo>
                    <a:pt x="1765" y="3124"/>
                  </a:lnTo>
                  <a:lnTo>
                    <a:pt x="1358" y="2654"/>
                  </a:lnTo>
                  <a:lnTo>
                    <a:pt x="38" y="3162"/>
                  </a:lnTo>
                  <a:lnTo>
                    <a:pt x="0" y="4381"/>
                  </a:lnTo>
                  <a:lnTo>
                    <a:pt x="889" y="3124"/>
                  </a:lnTo>
                  <a:lnTo>
                    <a:pt x="1790" y="3949"/>
                  </a:lnTo>
                  <a:lnTo>
                    <a:pt x="1714" y="4470"/>
                  </a:lnTo>
                  <a:lnTo>
                    <a:pt x="1397" y="5803"/>
                  </a:lnTo>
                  <a:lnTo>
                    <a:pt x="3517" y="5638"/>
                  </a:lnTo>
                  <a:lnTo>
                    <a:pt x="3340" y="5270"/>
                  </a:lnTo>
                  <a:lnTo>
                    <a:pt x="2870" y="4279"/>
                  </a:lnTo>
                  <a:lnTo>
                    <a:pt x="2794" y="4127"/>
                  </a:lnTo>
                  <a:lnTo>
                    <a:pt x="2527" y="4025"/>
                  </a:lnTo>
                  <a:lnTo>
                    <a:pt x="2527" y="5207"/>
                  </a:lnTo>
                  <a:lnTo>
                    <a:pt x="2324" y="5270"/>
                  </a:lnTo>
                  <a:lnTo>
                    <a:pt x="2197" y="5080"/>
                  </a:lnTo>
                  <a:lnTo>
                    <a:pt x="2108" y="4724"/>
                  </a:lnTo>
                  <a:lnTo>
                    <a:pt x="2095" y="4330"/>
                  </a:lnTo>
                  <a:lnTo>
                    <a:pt x="2298" y="4279"/>
                  </a:lnTo>
                  <a:lnTo>
                    <a:pt x="2438" y="4470"/>
                  </a:lnTo>
                  <a:lnTo>
                    <a:pt x="2527" y="5207"/>
                  </a:lnTo>
                  <a:lnTo>
                    <a:pt x="2527" y="4025"/>
                  </a:lnTo>
                  <a:lnTo>
                    <a:pt x="2374" y="3949"/>
                  </a:lnTo>
                  <a:lnTo>
                    <a:pt x="2603" y="3556"/>
                  </a:lnTo>
                  <a:lnTo>
                    <a:pt x="2971" y="2908"/>
                  </a:lnTo>
                  <a:lnTo>
                    <a:pt x="4254" y="3263"/>
                  </a:lnTo>
                  <a:close/>
                </a:path>
                <a:path w="12065" h="6350">
                  <a:moveTo>
                    <a:pt x="11823" y="520"/>
                  </a:moveTo>
                  <a:lnTo>
                    <a:pt x="11010" y="0"/>
                  </a:lnTo>
                  <a:lnTo>
                    <a:pt x="10706" y="50"/>
                  </a:lnTo>
                  <a:lnTo>
                    <a:pt x="10845" y="190"/>
                  </a:lnTo>
                  <a:lnTo>
                    <a:pt x="10871" y="520"/>
                  </a:lnTo>
                  <a:lnTo>
                    <a:pt x="11823" y="520"/>
                  </a:lnTo>
                  <a:close/>
                </a:path>
                <a:path w="12065" h="6350">
                  <a:moveTo>
                    <a:pt x="12026" y="647"/>
                  </a:moveTo>
                  <a:lnTo>
                    <a:pt x="10896" y="647"/>
                  </a:lnTo>
                  <a:lnTo>
                    <a:pt x="9525" y="647"/>
                  </a:lnTo>
                  <a:lnTo>
                    <a:pt x="8953" y="1041"/>
                  </a:lnTo>
                  <a:lnTo>
                    <a:pt x="8420" y="1117"/>
                  </a:lnTo>
                  <a:lnTo>
                    <a:pt x="8496" y="673"/>
                  </a:lnTo>
                  <a:lnTo>
                    <a:pt x="7861" y="825"/>
                  </a:lnTo>
                  <a:lnTo>
                    <a:pt x="7924" y="1104"/>
                  </a:lnTo>
                  <a:lnTo>
                    <a:pt x="8115" y="1498"/>
                  </a:lnTo>
                  <a:lnTo>
                    <a:pt x="8483" y="1625"/>
                  </a:lnTo>
                  <a:lnTo>
                    <a:pt x="8826" y="1600"/>
                  </a:lnTo>
                  <a:lnTo>
                    <a:pt x="9067" y="1574"/>
                  </a:lnTo>
                  <a:lnTo>
                    <a:pt x="9283" y="1574"/>
                  </a:lnTo>
                  <a:lnTo>
                    <a:pt x="9702" y="1117"/>
                  </a:lnTo>
                  <a:lnTo>
                    <a:pt x="9829" y="1016"/>
                  </a:lnTo>
                  <a:lnTo>
                    <a:pt x="10223" y="1066"/>
                  </a:lnTo>
                  <a:lnTo>
                    <a:pt x="10350" y="1104"/>
                  </a:lnTo>
                  <a:lnTo>
                    <a:pt x="10426" y="1485"/>
                  </a:lnTo>
                  <a:lnTo>
                    <a:pt x="10553" y="2616"/>
                  </a:lnTo>
                  <a:lnTo>
                    <a:pt x="9740" y="2768"/>
                  </a:lnTo>
                  <a:lnTo>
                    <a:pt x="9283" y="1574"/>
                  </a:lnTo>
                  <a:lnTo>
                    <a:pt x="8826" y="1600"/>
                  </a:lnTo>
                  <a:lnTo>
                    <a:pt x="9715" y="3556"/>
                  </a:lnTo>
                  <a:lnTo>
                    <a:pt x="10820" y="3175"/>
                  </a:lnTo>
                  <a:lnTo>
                    <a:pt x="10833" y="2768"/>
                  </a:lnTo>
                  <a:lnTo>
                    <a:pt x="10795" y="1028"/>
                  </a:lnTo>
                  <a:lnTo>
                    <a:pt x="10972" y="1028"/>
                  </a:lnTo>
                  <a:lnTo>
                    <a:pt x="12026" y="647"/>
                  </a:lnTo>
                  <a:close/>
                </a:path>
              </a:pathLst>
            </a:custGeom>
            <a:solidFill>
              <a:srgbClr val="FEDC2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/>
            <p:cNvSpPr/>
            <p:nvPr/>
          </p:nvSpPr>
          <p:spPr>
            <a:xfrm>
              <a:off x="6697849" y="4688494"/>
              <a:ext cx="5080" cy="4445"/>
            </a:xfrm>
            <a:custGeom>
              <a:avLst/>
              <a:gdLst/>
              <a:ahLst/>
              <a:cxnLst/>
              <a:rect l="l" t="t" r="r" b="b"/>
              <a:pathLst>
                <a:path w="5079" h="4445">
                  <a:moveTo>
                    <a:pt x="1333" y="1270"/>
                  </a:moveTo>
                  <a:lnTo>
                    <a:pt x="1346" y="1117"/>
                  </a:lnTo>
                  <a:lnTo>
                    <a:pt x="1333" y="965"/>
                  </a:lnTo>
                  <a:lnTo>
                    <a:pt x="1295" y="825"/>
                  </a:lnTo>
                  <a:lnTo>
                    <a:pt x="533" y="0"/>
                  </a:lnTo>
                  <a:lnTo>
                    <a:pt x="304" y="101"/>
                  </a:lnTo>
                  <a:lnTo>
                    <a:pt x="1333" y="1270"/>
                  </a:lnTo>
                  <a:lnTo>
                    <a:pt x="2006" y="1524"/>
                  </a:lnTo>
                  <a:lnTo>
                    <a:pt x="2679" y="1663"/>
                  </a:lnTo>
                  <a:lnTo>
                    <a:pt x="3060" y="1905"/>
                  </a:lnTo>
                  <a:lnTo>
                    <a:pt x="3213" y="2019"/>
                  </a:lnTo>
                  <a:lnTo>
                    <a:pt x="3365" y="2133"/>
                  </a:lnTo>
                  <a:lnTo>
                    <a:pt x="3543" y="2197"/>
                  </a:lnTo>
                  <a:lnTo>
                    <a:pt x="3822" y="2311"/>
                  </a:lnTo>
                  <a:lnTo>
                    <a:pt x="4127" y="2311"/>
                  </a:lnTo>
                  <a:lnTo>
                    <a:pt x="4394" y="2159"/>
                  </a:lnTo>
                  <a:lnTo>
                    <a:pt x="4572" y="2057"/>
                  </a:lnTo>
                  <a:lnTo>
                    <a:pt x="4851" y="1752"/>
                  </a:lnTo>
                  <a:lnTo>
                    <a:pt x="4648" y="1549"/>
                  </a:lnTo>
                  <a:lnTo>
                    <a:pt x="4394" y="1295"/>
                  </a:lnTo>
                  <a:lnTo>
                    <a:pt x="3975" y="1384"/>
                  </a:lnTo>
                  <a:lnTo>
                    <a:pt x="3695" y="1485"/>
                  </a:lnTo>
                  <a:lnTo>
                    <a:pt x="3467" y="1587"/>
                  </a:lnTo>
                  <a:lnTo>
                    <a:pt x="3213" y="1714"/>
                  </a:lnTo>
                  <a:lnTo>
                    <a:pt x="3022" y="1866"/>
                  </a:lnTo>
                  <a:lnTo>
                    <a:pt x="3136" y="2108"/>
                  </a:lnTo>
                  <a:lnTo>
                    <a:pt x="2984" y="2362"/>
                  </a:lnTo>
                  <a:lnTo>
                    <a:pt x="2933" y="2628"/>
                  </a:lnTo>
                  <a:lnTo>
                    <a:pt x="2870" y="2832"/>
                  </a:lnTo>
                  <a:lnTo>
                    <a:pt x="2794" y="3048"/>
                  </a:lnTo>
                  <a:lnTo>
                    <a:pt x="2806" y="3263"/>
                  </a:lnTo>
                  <a:lnTo>
                    <a:pt x="2806" y="3556"/>
                  </a:lnTo>
                  <a:lnTo>
                    <a:pt x="3238" y="4191"/>
                  </a:lnTo>
                  <a:lnTo>
                    <a:pt x="3429" y="3657"/>
                  </a:lnTo>
                  <a:lnTo>
                    <a:pt x="3517" y="3352"/>
                  </a:lnTo>
                  <a:lnTo>
                    <a:pt x="3479" y="2895"/>
                  </a:lnTo>
                  <a:lnTo>
                    <a:pt x="3175" y="2743"/>
                  </a:lnTo>
                  <a:lnTo>
                    <a:pt x="3022" y="2667"/>
                  </a:lnTo>
                  <a:lnTo>
                    <a:pt x="2336" y="2374"/>
                  </a:lnTo>
                  <a:lnTo>
                    <a:pt x="1727" y="2260"/>
                  </a:lnTo>
                  <a:lnTo>
                    <a:pt x="1206" y="2032"/>
                  </a:lnTo>
                  <a:lnTo>
                    <a:pt x="1016" y="1955"/>
                  </a:lnTo>
                  <a:lnTo>
                    <a:pt x="800" y="1879"/>
                  </a:lnTo>
                  <a:lnTo>
                    <a:pt x="584" y="1905"/>
                  </a:lnTo>
                  <a:lnTo>
                    <a:pt x="406" y="1917"/>
                  </a:lnTo>
                  <a:lnTo>
                    <a:pt x="228" y="1981"/>
                  </a:lnTo>
                  <a:lnTo>
                    <a:pt x="139" y="2159"/>
                  </a:lnTo>
                  <a:lnTo>
                    <a:pt x="76" y="2286"/>
                  </a:lnTo>
                  <a:lnTo>
                    <a:pt x="0" y="2463"/>
                  </a:lnTo>
                  <a:lnTo>
                    <a:pt x="88" y="2603"/>
                  </a:lnTo>
                  <a:lnTo>
                    <a:pt x="254" y="2895"/>
                  </a:lnTo>
                  <a:lnTo>
                    <a:pt x="736" y="2628"/>
                  </a:lnTo>
                  <a:lnTo>
                    <a:pt x="914" y="2476"/>
                  </a:lnTo>
                  <a:lnTo>
                    <a:pt x="1066" y="2374"/>
                  </a:lnTo>
                  <a:lnTo>
                    <a:pt x="1155" y="2209"/>
                  </a:lnTo>
                  <a:lnTo>
                    <a:pt x="1206" y="2032"/>
                  </a:lnTo>
                  <a:lnTo>
                    <a:pt x="1295" y="1828"/>
                  </a:lnTo>
                  <a:lnTo>
                    <a:pt x="1333" y="1498"/>
                  </a:lnTo>
                  <a:lnTo>
                    <a:pt x="1333" y="1270"/>
                  </a:lnTo>
                </a:path>
              </a:pathLst>
            </a:custGeom>
            <a:ln w="3175">
              <a:solidFill>
                <a:srgbClr val="FEDC2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/>
            <p:cNvSpPr/>
            <p:nvPr/>
          </p:nvSpPr>
          <p:spPr>
            <a:xfrm>
              <a:off x="6687070" y="4690897"/>
              <a:ext cx="22225" cy="50165"/>
            </a:xfrm>
            <a:custGeom>
              <a:avLst/>
              <a:gdLst/>
              <a:ahLst/>
              <a:cxnLst/>
              <a:rect l="l" t="t" r="r" b="b"/>
              <a:pathLst>
                <a:path w="22225" h="50164">
                  <a:moveTo>
                    <a:pt x="8432" y="48907"/>
                  </a:moveTo>
                  <a:lnTo>
                    <a:pt x="5702" y="48933"/>
                  </a:lnTo>
                  <a:lnTo>
                    <a:pt x="38" y="48679"/>
                  </a:lnTo>
                  <a:lnTo>
                    <a:pt x="0" y="49961"/>
                  </a:lnTo>
                  <a:lnTo>
                    <a:pt x="990" y="50025"/>
                  </a:lnTo>
                  <a:lnTo>
                    <a:pt x="8432" y="49898"/>
                  </a:lnTo>
                  <a:lnTo>
                    <a:pt x="8432" y="48907"/>
                  </a:lnTo>
                  <a:close/>
                </a:path>
                <a:path w="22225" h="50164">
                  <a:moveTo>
                    <a:pt x="18110" y="2184"/>
                  </a:moveTo>
                  <a:lnTo>
                    <a:pt x="18034" y="1765"/>
                  </a:lnTo>
                  <a:lnTo>
                    <a:pt x="17868" y="2159"/>
                  </a:lnTo>
                  <a:lnTo>
                    <a:pt x="18110" y="2184"/>
                  </a:lnTo>
                  <a:close/>
                </a:path>
                <a:path w="22225" h="50164">
                  <a:moveTo>
                    <a:pt x="20561" y="3683"/>
                  </a:moveTo>
                  <a:lnTo>
                    <a:pt x="20129" y="2019"/>
                  </a:lnTo>
                  <a:lnTo>
                    <a:pt x="19939" y="1917"/>
                  </a:lnTo>
                  <a:lnTo>
                    <a:pt x="19939" y="2451"/>
                  </a:lnTo>
                  <a:lnTo>
                    <a:pt x="19939" y="2946"/>
                  </a:lnTo>
                  <a:lnTo>
                    <a:pt x="19685" y="2946"/>
                  </a:lnTo>
                  <a:lnTo>
                    <a:pt x="19685" y="2451"/>
                  </a:lnTo>
                  <a:lnTo>
                    <a:pt x="19939" y="2451"/>
                  </a:lnTo>
                  <a:lnTo>
                    <a:pt x="19939" y="1917"/>
                  </a:lnTo>
                  <a:lnTo>
                    <a:pt x="19583" y="1727"/>
                  </a:lnTo>
                  <a:lnTo>
                    <a:pt x="19215" y="2324"/>
                  </a:lnTo>
                  <a:lnTo>
                    <a:pt x="18110" y="2184"/>
                  </a:lnTo>
                  <a:lnTo>
                    <a:pt x="18173" y="2552"/>
                  </a:lnTo>
                  <a:lnTo>
                    <a:pt x="18288" y="2946"/>
                  </a:lnTo>
                  <a:lnTo>
                    <a:pt x="19494" y="3441"/>
                  </a:lnTo>
                  <a:lnTo>
                    <a:pt x="20561" y="3683"/>
                  </a:lnTo>
                  <a:close/>
                </a:path>
                <a:path w="22225" h="50164">
                  <a:moveTo>
                    <a:pt x="21348" y="1054"/>
                  </a:moveTo>
                  <a:lnTo>
                    <a:pt x="21209" y="635"/>
                  </a:lnTo>
                  <a:lnTo>
                    <a:pt x="21107" y="368"/>
                  </a:lnTo>
                  <a:lnTo>
                    <a:pt x="19748" y="101"/>
                  </a:lnTo>
                  <a:lnTo>
                    <a:pt x="18719" y="101"/>
                  </a:lnTo>
                  <a:lnTo>
                    <a:pt x="17856" y="431"/>
                  </a:lnTo>
                  <a:lnTo>
                    <a:pt x="18034" y="1765"/>
                  </a:lnTo>
                  <a:lnTo>
                    <a:pt x="18669" y="190"/>
                  </a:lnTo>
                  <a:lnTo>
                    <a:pt x="19050" y="1612"/>
                  </a:lnTo>
                  <a:lnTo>
                    <a:pt x="19405" y="1638"/>
                  </a:lnTo>
                  <a:lnTo>
                    <a:pt x="20002" y="1816"/>
                  </a:lnTo>
                  <a:lnTo>
                    <a:pt x="20231" y="1168"/>
                  </a:lnTo>
                  <a:lnTo>
                    <a:pt x="19494" y="1168"/>
                  </a:lnTo>
                  <a:lnTo>
                    <a:pt x="19367" y="1079"/>
                  </a:lnTo>
                  <a:lnTo>
                    <a:pt x="19405" y="685"/>
                  </a:lnTo>
                  <a:lnTo>
                    <a:pt x="19659" y="635"/>
                  </a:lnTo>
                  <a:lnTo>
                    <a:pt x="19748" y="1117"/>
                  </a:lnTo>
                  <a:lnTo>
                    <a:pt x="19494" y="1168"/>
                  </a:lnTo>
                  <a:lnTo>
                    <a:pt x="20231" y="1155"/>
                  </a:lnTo>
                  <a:lnTo>
                    <a:pt x="21348" y="1054"/>
                  </a:lnTo>
                  <a:close/>
                </a:path>
                <a:path w="22225" h="50164">
                  <a:moveTo>
                    <a:pt x="21602" y="1028"/>
                  </a:moveTo>
                  <a:lnTo>
                    <a:pt x="21348" y="1054"/>
                  </a:lnTo>
                  <a:lnTo>
                    <a:pt x="21513" y="1511"/>
                  </a:lnTo>
                  <a:lnTo>
                    <a:pt x="21602" y="1028"/>
                  </a:lnTo>
                  <a:close/>
                </a:path>
                <a:path w="22225" h="50164">
                  <a:moveTo>
                    <a:pt x="21932" y="2730"/>
                  </a:moveTo>
                  <a:lnTo>
                    <a:pt x="21513" y="1511"/>
                  </a:lnTo>
                  <a:lnTo>
                    <a:pt x="21145" y="3352"/>
                  </a:lnTo>
                  <a:lnTo>
                    <a:pt x="21932" y="2730"/>
                  </a:lnTo>
                  <a:close/>
                </a:path>
              </a:pathLst>
            </a:custGeom>
            <a:solidFill>
              <a:srgbClr val="FEDC2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/>
            <p:cNvSpPr/>
            <p:nvPr/>
          </p:nvSpPr>
          <p:spPr>
            <a:xfrm>
              <a:off x="6696862" y="4738979"/>
              <a:ext cx="2540" cy="635"/>
            </a:xfrm>
            <a:custGeom>
              <a:avLst/>
              <a:gdLst/>
              <a:ahLst/>
              <a:cxnLst/>
              <a:rect l="l" t="t" r="r" b="b"/>
              <a:pathLst>
                <a:path w="2540" h="635">
                  <a:moveTo>
                    <a:pt x="2273" y="0"/>
                  </a:moveTo>
                  <a:lnTo>
                    <a:pt x="0" y="0"/>
                  </a:lnTo>
                  <a:lnTo>
                    <a:pt x="0" y="584"/>
                  </a:lnTo>
                  <a:lnTo>
                    <a:pt x="2273" y="584"/>
                  </a:lnTo>
                  <a:lnTo>
                    <a:pt x="2273" y="0"/>
                  </a:lnTo>
                  <a:close/>
                </a:path>
              </a:pathLst>
            </a:custGeom>
            <a:solidFill>
              <a:srgbClr val="57514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/>
            <p:cNvSpPr/>
            <p:nvPr/>
          </p:nvSpPr>
          <p:spPr>
            <a:xfrm>
              <a:off x="6689966" y="4731347"/>
              <a:ext cx="12065" cy="9525"/>
            </a:xfrm>
            <a:custGeom>
              <a:avLst/>
              <a:gdLst/>
              <a:ahLst/>
              <a:cxnLst/>
              <a:rect l="l" t="t" r="r" b="b"/>
              <a:pathLst>
                <a:path w="12065" h="9525">
                  <a:moveTo>
                    <a:pt x="4432" y="3581"/>
                  </a:moveTo>
                  <a:lnTo>
                    <a:pt x="4165" y="3657"/>
                  </a:lnTo>
                  <a:lnTo>
                    <a:pt x="4318" y="2235"/>
                  </a:lnTo>
                  <a:lnTo>
                    <a:pt x="4140" y="3670"/>
                  </a:lnTo>
                  <a:lnTo>
                    <a:pt x="0" y="6413"/>
                  </a:lnTo>
                  <a:lnTo>
                    <a:pt x="4127" y="3784"/>
                  </a:lnTo>
                  <a:lnTo>
                    <a:pt x="3657" y="7759"/>
                  </a:lnTo>
                  <a:lnTo>
                    <a:pt x="4152" y="3771"/>
                  </a:lnTo>
                  <a:lnTo>
                    <a:pt x="4432" y="3581"/>
                  </a:lnTo>
                  <a:close/>
                </a:path>
                <a:path w="12065" h="9525">
                  <a:moveTo>
                    <a:pt x="4521" y="4229"/>
                  </a:moveTo>
                  <a:lnTo>
                    <a:pt x="4470" y="4102"/>
                  </a:lnTo>
                  <a:lnTo>
                    <a:pt x="3937" y="8115"/>
                  </a:lnTo>
                  <a:lnTo>
                    <a:pt x="4521" y="4229"/>
                  </a:lnTo>
                  <a:close/>
                </a:path>
                <a:path w="12065" h="9525">
                  <a:moveTo>
                    <a:pt x="4711" y="8166"/>
                  </a:moveTo>
                  <a:lnTo>
                    <a:pt x="4699" y="6299"/>
                  </a:lnTo>
                  <a:lnTo>
                    <a:pt x="4483" y="5791"/>
                  </a:lnTo>
                  <a:lnTo>
                    <a:pt x="4457" y="5930"/>
                  </a:lnTo>
                  <a:lnTo>
                    <a:pt x="4673" y="8293"/>
                  </a:lnTo>
                  <a:lnTo>
                    <a:pt x="4711" y="8166"/>
                  </a:lnTo>
                  <a:close/>
                </a:path>
                <a:path w="12065" h="9525">
                  <a:moveTo>
                    <a:pt x="5740" y="8343"/>
                  </a:moveTo>
                  <a:lnTo>
                    <a:pt x="5613" y="8343"/>
                  </a:lnTo>
                  <a:lnTo>
                    <a:pt x="5613" y="9156"/>
                  </a:lnTo>
                  <a:lnTo>
                    <a:pt x="5740" y="9156"/>
                  </a:lnTo>
                  <a:lnTo>
                    <a:pt x="5740" y="8343"/>
                  </a:lnTo>
                  <a:close/>
                </a:path>
                <a:path w="12065" h="9525">
                  <a:moveTo>
                    <a:pt x="5956" y="8343"/>
                  </a:moveTo>
                  <a:lnTo>
                    <a:pt x="5829" y="8343"/>
                  </a:lnTo>
                  <a:lnTo>
                    <a:pt x="5829" y="9156"/>
                  </a:lnTo>
                  <a:lnTo>
                    <a:pt x="5956" y="9156"/>
                  </a:lnTo>
                  <a:lnTo>
                    <a:pt x="5956" y="8343"/>
                  </a:lnTo>
                  <a:close/>
                </a:path>
                <a:path w="12065" h="9525">
                  <a:moveTo>
                    <a:pt x="6248" y="8928"/>
                  </a:moveTo>
                  <a:lnTo>
                    <a:pt x="6083" y="8928"/>
                  </a:lnTo>
                  <a:lnTo>
                    <a:pt x="6083" y="9156"/>
                  </a:lnTo>
                  <a:lnTo>
                    <a:pt x="6248" y="9156"/>
                  </a:lnTo>
                  <a:lnTo>
                    <a:pt x="6248" y="8928"/>
                  </a:lnTo>
                  <a:close/>
                </a:path>
                <a:path w="12065" h="9525">
                  <a:moveTo>
                    <a:pt x="6477" y="8343"/>
                  </a:moveTo>
                  <a:lnTo>
                    <a:pt x="6350" y="8343"/>
                  </a:lnTo>
                  <a:lnTo>
                    <a:pt x="6350" y="9156"/>
                  </a:lnTo>
                  <a:lnTo>
                    <a:pt x="6477" y="9156"/>
                  </a:lnTo>
                  <a:lnTo>
                    <a:pt x="6477" y="8343"/>
                  </a:lnTo>
                  <a:close/>
                </a:path>
                <a:path w="12065" h="9525">
                  <a:moveTo>
                    <a:pt x="6769" y="8343"/>
                  </a:moveTo>
                  <a:lnTo>
                    <a:pt x="6642" y="8343"/>
                  </a:lnTo>
                  <a:lnTo>
                    <a:pt x="6642" y="9156"/>
                  </a:lnTo>
                  <a:lnTo>
                    <a:pt x="6769" y="9156"/>
                  </a:lnTo>
                  <a:lnTo>
                    <a:pt x="6769" y="8343"/>
                  </a:lnTo>
                  <a:close/>
                </a:path>
                <a:path w="12065" h="9525">
                  <a:moveTo>
                    <a:pt x="7200" y="8343"/>
                  </a:moveTo>
                  <a:lnTo>
                    <a:pt x="7073" y="8343"/>
                  </a:lnTo>
                  <a:lnTo>
                    <a:pt x="7073" y="9156"/>
                  </a:lnTo>
                  <a:lnTo>
                    <a:pt x="7200" y="9156"/>
                  </a:lnTo>
                  <a:lnTo>
                    <a:pt x="7200" y="8343"/>
                  </a:lnTo>
                  <a:close/>
                </a:path>
                <a:path w="12065" h="9525">
                  <a:moveTo>
                    <a:pt x="7632" y="2044"/>
                  </a:moveTo>
                  <a:lnTo>
                    <a:pt x="4737" y="2159"/>
                  </a:lnTo>
                  <a:lnTo>
                    <a:pt x="4368" y="0"/>
                  </a:lnTo>
                  <a:lnTo>
                    <a:pt x="4356" y="520"/>
                  </a:lnTo>
                  <a:lnTo>
                    <a:pt x="4635" y="2171"/>
                  </a:lnTo>
                  <a:lnTo>
                    <a:pt x="4318" y="2171"/>
                  </a:lnTo>
                  <a:lnTo>
                    <a:pt x="4648" y="2222"/>
                  </a:lnTo>
                  <a:lnTo>
                    <a:pt x="5473" y="6845"/>
                  </a:lnTo>
                  <a:lnTo>
                    <a:pt x="4559" y="3657"/>
                  </a:lnTo>
                  <a:lnTo>
                    <a:pt x="4495" y="3060"/>
                  </a:lnTo>
                  <a:lnTo>
                    <a:pt x="4432" y="3263"/>
                  </a:lnTo>
                  <a:lnTo>
                    <a:pt x="4470" y="3619"/>
                  </a:lnTo>
                  <a:lnTo>
                    <a:pt x="4521" y="4229"/>
                  </a:lnTo>
                  <a:lnTo>
                    <a:pt x="4978" y="8153"/>
                  </a:lnTo>
                  <a:lnTo>
                    <a:pt x="5118" y="8216"/>
                  </a:lnTo>
                  <a:lnTo>
                    <a:pt x="4622" y="4191"/>
                  </a:lnTo>
                  <a:lnTo>
                    <a:pt x="5791" y="8153"/>
                  </a:lnTo>
                  <a:lnTo>
                    <a:pt x="4749" y="2222"/>
                  </a:lnTo>
                  <a:lnTo>
                    <a:pt x="7493" y="2108"/>
                  </a:lnTo>
                  <a:lnTo>
                    <a:pt x="7632" y="2044"/>
                  </a:lnTo>
                  <a:close/>
                </a:path>
                <a:path w="12065" h="9525">
                  <a:moveTo>
                    <a:pt x="7658" y="8343"/>
                  </a:moveTo>
                  <a:lnTo>
                    <a:pt x="7531" y="8343"/>
                  </a:lnTo>
                  <a:lnTo>
                    <a:pt x="7531" y="9156"/>
                  </a:lnTo>
                  <a:lnTo>
                    <a:pt x="7658" y="9156"/>
                  </a:lnTo>
                  <a:lnTo>
                    <a:pt x="7658" y="8343"/>
                  </a:lnTo>
                  <a:close/>
                </a:path>
                <a:path w="12065" h="9525">
                  <a:moveTo>
                    <a:pt x="7950" y="8343"/>
                  </a:moveTo>
                  <a:lnTo>
                    <a:pt x="7823" y="8343"/>
                  </a:lnTo>
                  <a:lnTo>
                    <a:pt x="7823" y="9156"/>
                  </a:lnTo>
                  <a:lnTo>
                    <a:pt x="7950" y="9156"/>
                  </a:lnTo>
                  <a:lnTo>
                    <a:pt x="7950" y="8343"/>
                  </a:lnTo>
                  <a:close/>
                </a:path>
                <a:path w="12065" h="9525">
                  <a:moveTo>
                    <a:pt x="8318" y="8343"/>
                  </a:moveTo>
                  <a:lnTo>
                    <a:pt x="8191" y="8343"/>
                  </a:lnTo>
                  <a:lnTo>
                    <a:pt x="8191" y="9156"/>
                  </a:lnTo>
                  <a:lnTo>
                    <a:pt x="8318" y="9156"/>
                  </a:lnTo>
                  <a:lnTo>
                    <a:pt x="8318" y="8343"/>
                  </a:lnTo>
                  <a:close/>
                </a:path>
                <a:path w="12065" h="9525">
                  <a:moveTo>
                    <a:pt x="8686" y="8343"/>
                  </a:moveTo>
                  <a:lnTo>
                    <a:pt x="8559" y="8343"/>
                  </a:lnTo>
                  <a:lnTo>
                    <a:pt x="8559" y="9156"/>
                  </a:lnTo>
                  <a:lnTo>
                    <a:pt x="8686" y="9156"/>
                  </a:lnTo>
                  <a:lnTo>
                    <a:pt x="8686" y="8343"/>
                  </a:lnTo>
                  <a:close/>
                </a:path>
                <a:path w="12065" h="9525">
                  <a:moveTo>
                    <a:pt x="9029" y="8343"/>
                  </a:moveTo>
                  <a:lnTo>
                    <a:pt x="8902" y="8343"/>
                  </a:lnTo>
                  <a:lnTo>
                    <a:pt x="8902" y="9156"/>
                  </a:lnTo>
                  <a:lnTo>
                    <a:pt x="9029" y="9156"/>
                  </a:lnTo>
                  <a:lnTo>
                    <a:pt x="9029" y="8343"/>
                  </a:lnTo>
                  <a:close/>
                </a:path>
                <a:path w="12065" h="9525">
                  <a:moveTo>
                    <a:pt x="9512" y="8343"/>
                  </a:moveTo>
                  <a:lnTo>
                    <a:pt x="9385" y="8343"/>
                  </a:lnTo>
                  <a:lnTo>
                    <a:pt x="9385" y="9156"/>
                  </a:lnTo>
                  <a:lnTo>
                    <a:pt x="9512" y="9156"/>
                  </a:lnTo>
                  <a:lnTo>
                    <a:pt x="9512" y="8343"/>
                  </a:lnTo>
                  <a:close/>
                </a:path>
                <a:path w="12065" h="9525">
                  <a:moveTo>
                    <a:pt x="9855" y="7632"/>
                  </a:moveTo>
                  <a:lnTo>
                    <a:pt x="9842" y="6997"/>
                  </a:lnTo>
                  <a:lnTo>
                    <a:pt x="9804" y="6858"/>
                  </a:lnTo>
                  <a:lnTo>
                    <a:pt x="9779" y="6997"/>
                  </a:lnTo>
                  <a:lnTo>
                    <a:pt x="9753" y="7632"/>
                  </a:lnTo>
                  <a:lnTo>
                    <a:pt x="9728" y="7429"/>
                  </a:lnTo>
                  <a:lnTo>
                    <a:pt x="9740" y="6997"/>
                  </a:lnTo>
                  <a:lnTo>
                    <a:pt x="9779" y="6858"/>
                  </a:lnTo>
                  <a:lnTo>
                    <a:pt x="9664" y="7327"/>
                  </a:lnTo>
                  <a:lnTo>
                    <a:pt x="9156" y="7327"/>
                  </a:lnTo>
                  <a:lnTo>
                    <a:pt x="9601" y="7429"/>
                  </a:lnTo>
                  <a:lnTo>
                    <a:pt x="9601" y="9144"/>
                  </a:lnTo>
                  <a:lnTo>
                    <a:pt x="9728" y="9144"/>
                  </a:lnTo>
                  <a:lnTo>
                    <a:pt x="9728" y="7772"/>
                  </a:lnTo>
                  <a:lnTo>
                    <a:pt x="9855" y="7632"/>
                  </a:lnTo>
                  <a:close/>
                </a:path>
                <a:path w="12065" h="9525">
                  <a:moveTo>
                    <a:pt x="11861" y="8521"/>
                  </a:moveTo>
                  <a:lnTo>
                    <a:pt x="11645" y="8559"/>
                  </a:lnTo>
                  <a:lnTo>
                    <a:pt x="11468" y="8547"/>
                  </a:lnTo>
                  <a:lnTo>
                    <a:pt x="11290" y="8547"/>
                  </a:lnTo>
                  <a:lnTo>
                    <a:pt x="11137" y="8661"/>
                  </a:lnTo>
                  <a:lnTo>
                    <a:pt x="11176" y="8509"/>
                  </a:lnTo>
                  <a:lnTo>
                    <a:pt x="11137" y="7048"/>
                  </a:lnTo>
                  <a:lnTo>
                    <a:pt x="11010" y="7048"/>
                  </a:lnTo>
                  <a:lnTo>
                    <a:pt x="11010" y="8509"/>
                  </a:lnTo>
                  <a:lnTo>
                    <a:pt x="11010" y="8636"/>
                  </a:lnTo>
                  <a:lnTo>
                    <a:pt x="11010" y="8763"/>
                  </a:lnTo>
                  <a:lnTo>
                    <a:pt x="10795" y="8915"/>
                  </a:lnTo>
                  <a:lnTo>
                    <a:pt x="10795" y="8661"/>
                  </a:lnTo>
                  <a:lnTo>
                    <a:pt x="11010" y="8636"/>
                  </a:lnTo>
                  <a:lnTo>
                    <a:pt x="11010" y="8509"/>
                  </a:lnTo>
                  <a:lnTo>
                    <a:pt x="10795" y="8509"/>
                  </a:lnTo>
                  <a:lnTo>
                    <a:pt x="10795" y="8255"/>
                  </a:lnTo>
                  <a:lnTo>
                    <a:pt x="10668" y="8255"/>
                  </a:lnTo>
                  <a:lnTo>
                    <a:pt x="10668" y="8509"/>
                  </a:lnTo>
                  <a:lnTo>
                    <a:pt x="10287" y="8763"/>
                  </a:lnTo>
                  <a:lnTo>
                    <a:pt x="10287" y="7912"/>
                  </a:lnTo>
                  <a:lnTo>
                    <a:pt x="11391" y="5651"/>
                  </a:lnTo>
                  <a:lnTo>
                    <a:pt x="10236" y="7848"/>
                  </a:lnTo>
                  <a:lnTo>
                    <a:pt x="8966" y="1231"/>
                  </a:lnTo>
                  <a:lnTo>
                    <a:pt x="10160" y="7912"/>
                  </a:lnTo>
                  <a:lnTo>
                    <a:pt x="10160" y="8851"/>
                  </a:lnTo>
                  <a:lnTo>
                    <a:pt x="10007" y="8953"/>
                  </a:lnTo>
                  <a:lnTo>
                    <a:pt x="10160" y="8991"/>
                  </a:lnTo>
                  <a:lnTo>
                    <a:pt x="10287" y="9105"/>
                  </a:lnTo>
                  <a:lnTo>
                    <a:pt x="10287" y="8928"/>
                  </a:lnTo>
                  <a:lnTo>
                    <a:pt x="10668" y="8724"/>
                  </a:lnTo>
                  <a:lnTo>
                    <a:pt x="10668" y="9017"/>
                  </a:lnTo>
                  <a:lnTo>
                    <a:pt x="10795" y="9067"/>
                  </a:lnTo>
                  <a:lnTo>
                    <a:pt x="11010" y="8928"/>
                  </a:lnTo>
                  <a:lnTo>
                    <a:pt x="11137" y="8928"/>
                  </a:lnTo>
                  <a:lnTo>
                    <a:pt x="11455" y="8686"/>
                  </a:lnTo>
                  <a:lnTo>
                    <a:pt x="11861" y="8674"/>
                  </a:lnTo>
                  <a:lnTo>
                    <a:pt x="11861" y="852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/>
            <p:cNvSpPr/>
            <p:nvPr/>
          </p:nvSpPr>
          <p:spPr>
            <a:xfrm>
              <a:off x="6696869" y="4738598"/>
              <a:ext cx="2540" cy="635"/>
            </a:xfrm>
            <a:custGeom>
              <a:avLst/>
              <a:gdLst/>
              <a:ahLst/>
              <a:cxnLst/>
              <a:rect l="l" t="t" r="r" b="b"/>
              <a:pathLst>
                <a:path w="2540" h="635">
                  <a:moveTo>
                    <a:pt x="2387" y="0"/>
                  </a:moveTo>
                  <a:lnTo>
                    <a:pt x="126" y="0"/>
                  </a:lnTo>
                  <a:lnTo>
                    <a:pt x="0" y="380"/>
                  </a:lnTo>
                  <a:lnTo>
                    <a:pt x="2273" y="380"/>
                  </a:lnTo>
                  <a:lnTo>
                    <a:pt x="2387" y="0"/>
                  </a:lnTo>
                  <a:close/>
                </a:path>
              </a:pathLst>
            </a:custGeom>
            <a:solidFill>
              <a:srgbClr val="7F898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/>
            <p:cNvSpPr/>
            <p:nvPr/>
          </p:nvSpPr>
          <p:spPr>
            <a:xfrm>
              <a:off x="6700706" y="4736575"/>
              <a:ext cx="1270" cy="3175"/>
            </a:xfrm>
            <a:custGeom>
              <a:avLst/>
              <a:gdLst/>
              <a:ahLst/>
              <a:cxnLst/>
              <a:rect l="l" t="t" r="r" b="b"/>
              <a:pathLst>
                <a:path w="1270" h="3175">
                  <a:moveTo>
                    <a:pt x="660" y="0"/>
                  </a:moveTo>
                  <a:lnTo>
                    <a:pt x="12" y="2832"/>
                  </a:lnTo>
                  <a:lnTo>
                    <a:pt x="762" y="25"/>
                  </a:lnTo>
                  <a:close/>
                </a:path>
              </a:pathLst>
            </a:custGeom>
            <a:solidFill>
              <a:srgbClr val="6D513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/>
            <p:cNvSpPr/>
            <p:nvPr/>
          </p:nvSpPr>
          <p:spPr>
            <a:xfrm>
              <a:off x="6701251" y="4736712"/>
              <a:ext cx="1905" cy="2540"/>
            </a:xfrm>
            <a:custGeom>
              <a:avLst/>
              <a:gdLst/>
              <a:ahLst/>
              <a:cxnLst/>
              <a:rect l="l" t="t" r="r" b="b"/>
              <a:pathLst>
                <a:path w="1904" h="2539">
                  <a:moveTo>
                    <a:pt x="558" y="0"/>
                  </a:moveTo>
                  <a:lnTo>
                    <a:pt x="126" y="114"/>
                  </a:lnTo>
                  <a:lnTo>
                    <a:pt x="0" y="482"/>
                  </a:lnTo>
                  <a:lnTo>
                    <a:pt x="444" y="406"/>
                  </a:lnTo>
                  <a:lnTo>
                    <a:pt x="584" y="673"/>
                  </a:lnTo>
                  <a:lnTo>
                    <a:pt x="761" y="977"/>
                  </a:lnTo>
                  <a:lnTo>
                    <a:pt x="1130" y="1587"/>
                  </a:lnTo>
                  <a:lnTo>
                    <a:pt x="1422" y="1485"/>
                  </a:lnTo>
                  <a:lnTo>
                    <a:pt x="1257" y="1955"/>
                  </a:lnTo>
                  <a:lnTo>
                    <a:pt x="1549" y="1104"/>
                  </a:lnTo>
                  <a:lnTo>
                    <a:pt x="1257" y="1206"/>
                  </a:lnTo>
                  <a:lnTo>
                    <a:pt x="888" y="596"/>
                  </a:lnTo>
                  <a:lnTo>
                    <a:pt x="723" y="292"/>
                  </a:lnTo>
                  <a:lnTo>
                    <a:pt x="558" y="0"/>
                  </a:lnTo>
                  <a:close/>
                </a:path>
              </a:pathLst>
            </a:custGeom>
            <a:solidFill>
              <a:srgbClr val="FEDC2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/>
            <p:cNvSpPr/>
            <p:nvPr/>
          </p:nvSpPr>
          <p:spPr>
            <a:xfrm>
              <a:off x="6701195" y="4737131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4">
                  <a:moveTo>
                    <a:pt x="495" y="0"/>
                  </a:moveTo>
                  <a:lnTo>
                    <a:pt x="50" y="63"/>
                  </a:lnTo>
                  <a:lnTo>
                    <a:pt x="0" y="254"/>
                  </a:lnTo>
                  <a:lnTo>
                    <a:pt x="431" y="215"/>
                  </a:lnTo>
                  <a:lnTo>
                    <a:pt x="558" y="457"/>
                  </a:lnTo>
                  <a:lnTo>
                    <a:pt x="749" y="749"/>
                  </a:lnTo>
                  <a:lnTo>
                    <a:pt x="1104" y="1371"/>
                  </a:lnTo>
                  <a:lnTo>
                    <a:pt x="1397" y="1257"/>
                  </a:lnTo>
                  <a:lnTo>
                    <a:pt x="1308" y="1524"/>
                  </a:lnTo>
                  <a:lnTo>
                    <a:pt x="1473" y="1066"/>
                  </a:lnTo>
                  <a:lnTo>
                    <a:pt x="1193" y="1168"/>
                  </a:lnTo>
                  <a:lnTo>
                    <a:pt x="812" y="546"/>
                  </a:lnTo>
                  <a:lnTo>
                    <a:pt x="647" y="254"/>
                  </a:lnTo>
                  <a:lnTo>
                    <a:pt x="495" y="0"/>
                  </a:lnTo>
                  <a:close/>
                </a:path>
              </a:pathLst>
            </a:custGeom>
            <a:solidFill>
              <a:srgbClr val="2358A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/>
            <p:cNvSpPr/>
            <p:nvPr/>
          </p:nvSpPr>
          <p:spPr>
            <a:xfrm>
              <a:off x="6701153" y="4737341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4">
                  <a:moveTo>
                    <a:pt x="469" y="0"/>
                  </a:moveTo>
                  <a:lnTo>
                    <a:pt x="152" y="25"/>
                  </a:lnTo>
                  <a:lnTo>
                    <a:pt x="12" y="165"/>
                  </a:lnTo>
                  <a:lnTo>
                    <a:pt x="508" y="190"/>
                  </a:lnTo>
                  <a:lnTo>
                    <a:pt x="622" y="546"/>
                  </a:lnTo>
                  <a:lnTo>
                    <a:pt x="723" y="762"/>
                  </a:lnTo>
                  <a:lnTo>
                    <a:pt x="812" y="977"/>
                  </a:lnTo>
                  <a:lnTo>
                    <a:pt x="1282" y="1270"/>
                  </a:lnTo>
                  <a:lnTo>
                    <a:pt x="1422" y="1054"/>
                  </a:lnTo>
                  <a:lnTo>
                    <a:pt x="1143" y="1155"/>
                  </a:lnTo>
                  <a:lnTo>
                    <a:pt x="787" y="546"/>
                  </a:lnTo>
                  <a:lnTo>
                    <a:pt x="596" y="241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EE34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/>
            <p:cNvSpPr/>
            <p:nvPr/>
          </p:nvSpPr>
          <p:spPr>
            <a:xfrm>
              <a:off x="6694017" y="4729264"/>
              <a:ext cx="7620" cy="10795"/>
            </a:xfrm>
            <a:custGeom>
              <a:avLst/>
              <a:gdLst/>
              <a:ahLst/>
              <a:cxnLst/>
              <a:rect l="l" t="t" r="r" b="b"/>
              <a:pathLst>
                <a:path w="7620" h="10795">
                  <a:moveTo>
                    <a:pt x="7099" y="10147"/>
                  </a:moveTo>
                  <a:lnTo>
                    <a:pt x="558" y="10185"/>
                  </a:lnTo>
                  <a:lnTo>
                    <a:pt x="508" y="6045"/>
                  </a:lnTo>
                  <a:lnTo>
                    <a:pt x="5029" y="3276"/>
                  </a:lnTo>
                  <a:lnTo>
                    <a:pt x="495" y="5867"/>
                  </a:lnTo>
                  <a:lnTo>
                    <a:pt x="482" y="4305"/>
                  </a:lnTo>
                  <a:lnTo>
                    <a:pt x="355" y="4254"/>
                  </a:lnTo>
                  <a:lnTo>
                    <a:pt x="317" y="25"/>
                  </a:lnTo>
                  <a:lnTo>
                    <a:pt x="241" y="4572"/>
                  </a:lnTo>
                  <a:lnTo>
                    <a:pt x="368" y="10185"/>
                  </a:lnTo>
                  <a:lnTo>
                    <a:pt x="50" y="10185"/>
                  </a:lnTo>
                  <a:lnTo>
                    <a:pt x="0" y="10325"/>
                  </a:lnTo>
                  <a:lnTo>
                    <a:pt x="50" y="10464"/>
                  </a:lnTo>
                  <a:lnTo>
                    <a:pt x="7035" y="10363"/>
                  </a:lnTo>
                  <a:lnTo>
                    <a:pt x="7099" y="10147"/>
                  </a:lnTo>
                  <a:close/>
                </a:path>
              </a:pathLst>
            </a:custGeom>
            <a:solidFill>
              <a:srgbClr val="9C765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/>
            <p:cNvSpPr/>
            <p:nvPr/>
          </p:nvSpPr>
          <p:spPr>
            <a:xfrm>
              <a:off x="6688462" y="4738262"/>
              <a:ext cx="3810" cy="1905"/>
            </a:xfrm>
            <a:custGeom>
              <a:avLst/>
              <a:gdLst/>
              <a:ahLst/>
              <a:cxnLst/>
              <a:rect l="l" t="t" r="r" b="b"/>
              <a:pathLst>
                <a:path w="3809" h="1904">
                  <a:moveTo>
                    <a:pt x="2159" y="0"/>
                  </a:moveTo>
                  <a:lnTo>
                    <a:pt x="1358" y="152"/>
                  </a:lnTo>
                  <a:lnTo>
                    <a:pt x="927" y="431"/>
                  </a:lnTo>
                  <a:lnTo>
                    <a:pt x="495" y="762"/>
                  </a:lnTo>
                  <a:lnTo>
                    <a:pt x="0" y="1397"/>
                  </a:lnTo>
                  <a:lnTo>
                    <a:pt x="1092" y="1409"/>
                  </a:lnTo>
                  <a:lnTo>
                    <a:pt x="1282" y="1219"/>
                  </a:lnTo>
                  <a:lnTo>
                    <a:pt x="1422" y="1092"/>
                  </a:lnTo>
                  <a:lnTo>
                    <a:pt x="2082" y="431"/>
                  </a:lnTo>
                  <a:lnTo>
                    <a:pt x="2425" y="330"/>
                  </a:lnTo>
                  <a:lnTo>
                    <a:pt x="2768" y="215"/>
                  </a:lnTo>
                  <a:lnTo>
                    <a:pt x="3416" y="127"/>
                  </a:lnTo>
                  <a:lnTo>
                    <a:pt x="2832" y="38"/>
                  </a:lnTo>
                  <a:lnTo>
                    <a:pt x="2552" y="25"/>
                  </a:lnTo>
                  <a:lnTo>
                    <a:pt x="2159" y="0"/>
                  </a:lnTo>
                  <a:close/>
                </a:path>
              </a:pathLst>
            </a:custGeom>
            <a:solidFill>
              <a:srgbClr val="5E626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/>
            <p:cNvSpPr/>
            <p:nvPr/>
          </p:nvSpPr>
          <p:spPr>
            <a:xfrm>
              <a:off x="6689634" y="4738362"/>
              <a:ext cx="5080" cy="1905"/>
            </a:xfrm>
            <a:custGeom>
              <a:avLst/>
              <a:gdLst/>
              <a:ahLst/>
              <a:cxnLst/>
              <a:rect l="l" t="t" r="r" b="b"/>
              <a:pathLst>
                <a:path w="5079" h="1904">
                  <a:moveTo>
                    <a:pt x="3428" y="0"/>
                  </a:moveTo>
                  <a:lnTo>
                    <a:pt x="812" y="101"/>
                  </a:lnTo>
                  <a:lnTo>
                    <a:pt x="749" y="762"/>
                  </a:lnTo>
                  <a:lnTo>
                    <a:pt x="139" y="1308"/>
                  </a:lnTo>
                  <a:lnTo>
                    <a:pt x="0" y="1333"/>
                  </a:lnTo>
                  <a:lnTo>
                    <a:pt x="3289" y="1422"/>
                  </a:lnTo>
                  <a:lnTo>
                    <a:pt x="4533" y="1422"/>
                  </a:lnTo>
                  <a:lnTo>
                    <a:pt x="4229" y="609"/>
                  </a:lnTo>
                  <a:lnTo>
                    <a:pt x="3428" y="0"/>
                  </a:lnTo>
                  <a:close/>
                </a:path>
              </a:pathLst>
            </a:custGeom>
            <a:solidFill>
              <a:srgbClr val="9A9FA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/>
            <p:cNvSpPr/>
            <p:nvPr/>
          </p:nvSpPr>
          <p:spPr>
            <a:xfrm>
              <a:off x="6689634" y="4738362"/>
              <a:ext cx="5080" cy="1905"/>
            </a:xfrm>
            <a:custGeom>
              <a:avLst/>
              <a:gdLst/>
              <a:ahLst/>
              <a:cxnLst/>
              <a:rect l="l" t="t" r="r" b="b"/>
              <a:pathLst>
                <a:path w="5079" h="1904">
                  <a:moveTo>
                    <a:pt x="4533" y="1422"/>
                  </a:moveTo>
                  <a:lnTo>
                    <a:pt x="4229" y="609"/>
                  </a:lnTo>
                  <a:lnTo>
                    <a:pt x="3428" y="0"/>
                  </a:lnTo>
                  <a:lnTo>
                    <a:pt x="2438" y="38"/>
                  </a:lnTo>
                  <a:lnTo>
                    <a:pt x="812" y="101"/>
                  </a:lnTo>
                  <a:lnTo>
                    <a:pt x="749" y="762"/>
                  </a:lnTo>
                  <a:lnTo>
                    <a:pt x="139" y="1308"/>
                  </a:lnTo>
                  <a:lnTo>
                    <a:pt x="12" y="1320"/>
                  </a:lnTo>
                  <a:lnTo>
                    <a:pt x="3289" y="1422"/>
                  </a:lnTo>
                  <a:lnTo>
                    <a:pt x="4533" y="142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/>
            <p:cNvSpPr/>
            <p:nvPr/>
          </p:nvSpPr>
          <p:spPr>
            <a:xfrm>
              <a:off x="6690233" y="4738484"/>
              <a:ext cx="3810" cy="1270"/>
            </a:xfrm>
            <a:custGeom>
              <a:avLst/>
              <a:gdLst/>
              <a:ahLst/>
              <a:cxnLst/>
              <a:rect l="l" t="t" r="r" b="b"/>
              <a:pathLst>
                <a:path w="3809" h="1270">
                  <a:moveTo>
                    <a:pt x="76" y="927"/>
                  </a:moveTo>
                  <a:close/>
                </a:path>
                <a:path w="3809" h="1270">
                  <a:moveTo>
                    <a:pt x="203" y="787"/>
                  </a:moveTo>
                  <a:close/>
                </a:path>
                <a:path w="3809" h="1270">
                  <a:moveTo>
                    <a:pt x="330" y="647"/>
                  </a:moveTo>
                  <a:close/>
                </a:path>
                <a:path w="3809" h="1270">
                  <a:moveTo>
                    <a:pt x="469" y="520"/>
                  </a:moveTo>
                  <a:close/>
                </a:path>
                <a:path w="3809" h="1270">
                  <a:moveTo>
                    <a:pt x="596" y="393"/>
                  </a:moveTo>
                  <a:close/>
                </a:path>
                <a:path w="3809" h="1270">
                  <a:moveTo>
                    <a:pt x="762" y="292"/>
                  </a:moveTo>
                  <a:close/>
                </a:path>
                <a:path w="3809" h="1270">
                  <a:moveTo>
                    <a:pt x="927" y="215"/>
                  </a:moveTo>
                  <a:close/>
                </a:path>
                <a:path w="3809" h="1270">
                  <a:moveTo>
                    <a:pt x="1104" y="152"/>
                  </a:moveTo>
                  <a:close/>
                </a:path>
                <a:path w="3809" h="1270">
                  <a:moveTo>
                    <a:pt x="1282" y="101"/>
                  </a:moveTo>
                  <a:close/>
                </a:path>
                <a:path w="3809" h="1270">
                  <a:moveTo>
                    <a:pt x="1460" y="63"/>
                  </a:moveTo>
                  <a:close/>
                </a:path>
                <a:path w="3809" h="1270">
                  <a:moveTo>
                    <a:pt x="1651" y="50"/>
                  </a:moveTo>
                  <a:close/>
                </a:path>
                <a:path w="3809" h="1270">
                  <a:moveTo>
                    <a:pt x="1841" y="25"/>
                  </a:moveTo>
                  <a:close/>
                </a:path>
                <a:path w="3809" h="1270">
                  <a:moveTo>
                    <a:pt x="2019" y="38"/>
                  </a:moveTo>
                  <a:close/>
                </a:path>
                <a:path w="3809" h="1270">
                  <a:moveTo>
                    <a:pt x="2209" y="50"/>
                  </a:moveTo>
                  <a:close/>
                </a:path>
                <a:path w="3809" h="1270">
                  <a:moveTo>
                    <a:pt x="2400" y="88"/>
                  </a:moveTo>
                  <a:close/>
                </a:path>
                <a:path w="3809" h="1270">
                  <a:moveTo>
                    <a:pt x="2578" y="165"/>
                  </a:moveTo>
                  <a:close/>
                </a:path>
                <a:path w="3809" h="1270">
                  <a:moveTo>
                    <a:pt x="2755" y="241"/>
                  </a:moveTo>
                  <a:close/>
                </a:path>
                <a:path w="3809" h="1270">
                  <a:moveTo>
                    <a:pt x="2908" y="317"/>
                  </a:moveTo>
                  <a:close/>
                </a:path>
                <a:path w="3809" h="1270">
                  <a:moveTo>
                    <a:pt x="3048" y="431"/>
                  </a:moveTo>
                  <a:close/>
                </a:path>
                <a:path w="3809" h="1270">
                  <a:moveTo>
                    <a:pt x="3200" y="571"/>
                  </a:moveTo>
                  <a:close/>
                </a:path>
                <a:path w="3809" h="1270">
                  <a:moveTo>
                    <a:pt x="3327" y="711"/>
                  </a:moveTo>
                  <a:close/>
                </a:path>
                <a:path w="3809" h="1270">
                  <a:moveTo>
                    <a:pt x="3429" y="863"/>
                  </a:moveTo>
                  <a:close/>
                </a:path>
                <a:path w="3809" h="1270">
                  <a:moveTo>
                    <a:pt x="3517" y="1054"/>
                  </a:moveTo>
                  <a:close/>
                </a:path>
              </a:pathLst>
            </a:custGeom>
            <a:solidFill>
              <a:srgbClr val="74777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2" name="object 92"/>
            <p:cNvSpPr/>
            <p:nvPr/>
          </p:nvSpPr>
          <p:spPr>
            <a:xfrm>
              <a:off x="6689341" y="4738376"/>
              <a:ext cx="3175" cy="1905"/>
            </a:xfrm>
            <a:custGeom>
              <a:avLst/>
              <a:gdLst/>
              <a:ahLst/>
              <a:cxnLst/>
              <a:rect l="l" t="t" r="r" b="b"/>
              <a:pathLst>
                <a:path w="3175" h="1904">
                  <a:moveTo>
                    <a:pt x="2578" y="0"/>
                  </a:moveTo>
                  <a:lnTo>
                    <a:pt x="2324" y="0"/>
                  </a:lnTo>
                  <a:lnTo>
                    <a:pt x="685" y="63"/>
                  </a:lnTo>
                  <a:lnTo>
                    <a:pt x="609" y="723"/>
                  </a:lnTo>
                  <a:lnTo>
                    <a:pt x="0" y="1270"/>
                  </a:lnTo>
                  <a:lnTo>
                    <a:pt x="317" y="1282"/>
                  </a:lnTo>
                  <a:lnTo>
                    <a:pt x="1028" y="749"/>
                  </a:lnTo>
                  <a:lnTo>
                    <a:pt x="1104" y="88"/>
                  </a:lnTo>
                  <a:lnTo>
                    <a:pt x="2705" y="12"/>
                  </a:lnTo>
                  <a:lnTo>
                    <a:pt x="2578" y="0"/>
                  </a:lnTo>
                  <a:close/>
                </a:path>
              </a:pathLst>
            </a:custGeom>
            <a:solidFill>
              <a:srgbClr val="8B909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3" name="object 93"/>
            <p:cNvSpPr/>
            <p:nvPr/>
          </p:nvSpPr>
          <p:spPr>
            <a:xfrm>
              <a:off x="6689341" y="4738376"/>
              <a:ext cx="3175" cy="1905"/>
            </a:xfrm>
            <a:custGeom>
              <a:avLst/>
              <a:gdLst/>
              <a:ahLst/>
              <a:cxnLst/>
              <a:rect l="l" t="t" r="r" b="b"/>
              <a:pathLst>
                <a:path w="3175" h="1904">
                  <a:moveTo>
                    <a:pt x="2324" y="0"/>
                  </a:moveTo>
                  <a:lnTo>
                    <a:pt x="685" y="63"/>
                  </a:lnTo>
                  <a:lnTo>
                    <a:pt x="609" y="723"/>
                  </a:lnTo>
                  <a:lnTo>
                    <a:pt x="0" y="1270"/>
                  </a:lnTo>
                  <a:lnTo>
                    <a:pt x="317" y="1282"/>
                  </a:lnTo>
                  <a:lnTo>
                    <a:pt x="1028" y="749"/>
                  </a:lnTo>
                  <a:lnTo>
                    <a:pt x="1104" y="88"/>
                  </a:lnTo>
                  <a:lnTo>
                    <a:pt x="2705" y="12"/>
                  </a:lnTo>
                  <a:lnTo>
                    <a:pt x="2578" y="0"/>
                  </a:lnTo>
                  <a:lnTo>
                    <a:pt x="232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4" name="object 94"/>
            <p:cNvSpPr/>
            <p:nvPr/>
          </p:nvSpPr>
          <p:spPr>
            <a:xfrm>
              <a:off x="6687186" y="4738719"/>
              <a:ext cx="1905" cy="1270"/>
            </a:xfrm>
            <a:custGeom>
              <a:avLst/>
              <a:gdLst/>
              <a:ahLst/>
              <a:cxnLst/>
              <a:rect l="l" t="t" r="r" b="b"/>
              <a:pathLst>
                <a:path w="1904" h="1270">
                  <a:moveTo>
                    <a:pt x="279" y="0"/>
                  </a:moveTo>
                  <a:lnTo>
                    <a:pt x="76" y="12"/>
                  </a:lnTo>
                  <a:lnTo>
                    <a:pt x="25" y="939"/>
                  </a:lnTo>
                  <a:lnTo>
                    <a:pt x="1447" y="1079"/>
                  </a:lnTo>
                  <a:lnTo>
                    <a:pt x="1790" y="215"/>
                  </a:lnTo>
                  <a:lnTo>
                    <a:pt x="279" y="254"/>
                  </a:lnTo>
                  <a:lnTo>
                    <a:pt x="279" y="0"/>
                  </a:lnTo>
                  <a:close/>
                </a:path>
              </a:pathLst>
            </a:custGeom>
            <a:solidFill>
              <a:srgbClr val="3E280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5" name="object 95"/>
            <p:cNvSpPr/>
            <p:nvPr/>
          </p:nvSpPr>
          <p:spPr>
            <a:xfrm>
              <a:off x="6687186" y="4738719"/>
              <a:ext cx="1905" cy="1270"/>
            </a:xfrm>
            <a:custGeom>
              <a:avLst/>
              <a:gdLst/>
              <a:ahLst/>
              <a:cxnLst/>
              <a:rect l="l" t="t" r="r" b="b"/>
              <a:pathLst>
                <a:path w="1904" h="1270">
                  <a:moveTo>
                    <a:pt x="25" y="939"/>
                  </a:moveTo>
                  <a:lnTo>
                    <a:pt x="76" y="12"/>
                  </a:lnTo>
                  <a:lnTo>
                    <a:pt x="279" y="0"/>
                  </a:lnTo>
                  <a:lnTo>
                    <a:pt x="279" y="254"/>
                  </a:lnTo>
                  <a:lnTo>
                    <a:pt x="1790" y="215"/>
                  </a:lnTo>
                  <a:lnTo>
                    <a:pt x="1447" y="1079"/>
                  </a:lnTo>
                  <a:lnTo>
                    <a:pt x="38" y="1028"/>
                  </a:lnTo>
                  <a:lnTo>
                    <a:pt x="0" y="90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6" name="object 96"/>
            <p:cNvSpPr/>
            <p:nvPr/>
          </p:nvSpPr>
          <p:spPr>
            <a:xfrm>
              <a:off x="6687783" y="4736808"/>
              <a:ext cx="635" cy="2540"/>
            </a:xfrm>
            <a:custGeom>
              <a:avLst/>
              <a:gdLst/>
              <a:ahLst/>
              <a:cxnLst/>
              <a:rect l="l" t="t" r="r" b="b"/>
              <a:pathLst>
                <a:path w="634" h="2539">
                  <a:moveTo>
                    <a:pt x="152" y="0"/>
                  </a:moveTo>
                  <a:lnTo>
                    <a:pt x="0" y="2311"/>
                  </a:lnTo>
                  <a:lnTo>
                    <a:pt x="190" y="2298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3E280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7" name="object 97"/>
            <p:cNvSpPr/>
            <p:nvPr/>
          </p:nvSpPr>
          <p:spPr>
            <a:xfrm>
              <a:off x="6687783" y="4736808"/>
              <a:ext cx="635" cy="2540"/>
            </a:xfrm>
            <a:custGeom>
              <a:avLst/>
              <a:gdLst/>
              <a:ahLst/>
              <a:cxnLst/>
              <a:rect l="l" t="t" r="r" b="b"/>
              <a:pathLst>
                <a:path w="634" h="2539">
                  <a:moveTo>
                    <a:pt x="152" y="0"/>
                  </a:moveTo>
                  <a:lnTo>
                    <a:pt x="190" y="2298"/>
                  </a:lnTo>
                  <a:lnTo>
                    <a:pt x="0" y="2311"/>
                  </a:lnTo>
                  <a:lnTo>
                    <a:pt x="8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8" name="object 98"/>
            <p:cNvSpPr/>
            <p:nvPr/>
          </p:nvSpPr>
          <p:spPr>
            <a:xfrm>
              <a:off x="6688661" y="4736673"/>
              <a:ext cx="635" cy="2540"/>
            </a:xfrm>
            <a:custGeom>
              <a:avLst/>
              <a:gdLst/>
              <a:ahLst/>
              <a:cxnLst/>
              <a:rect l="l" t="t" r="r" b="b"/>
              <a:pathLst>
                <a:path w="634" h="2539">
                  <a:moveTo>
                    <a:pt x="101" y="0"/>
                  </a:moveTo>
                  <a:lnTo>
                    <a:pt x="0" y="2374"/>
                  </a:lnTo>
                  <a:lnTo>
                    <a:pt x="139" y="2349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3E280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9" name="object 99"/>
            <p:cNvSpPr/>
            <p:nvPr/>
          </p:nvSpPr>
          <p:spPr>
            <a:xfrm>
              <a:off x="6688661" y="4736673"/>
              <a:ext cx="635" cy="2540"/>
            </a:xfrm>
            <a:custGeom>
              <a:avLst/>
              <a:gdLst/>
              <a:ahLst/>
              <a:cxnLst/>
              <a:rect l="l" t="t" r="r" b="b"/>
              <a:pathLst>
                <a:path w="634" h="2539">
                  <a:moveTo>
                    <a:pt x="101" y="0"/>
                  </a:moveTo>
                  <a:lnTo>
                    <a:pt x="139" y="2349"/>
                  </a:lnTo>
                  <a:lnTo>
                    <a:pt x="0" y="2374"/>
                  </a:lnTo>
                  <a:lnTo>
                    <a:pt x="2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0" name="object 100"/>
            <p:cNvSpPr/>
            <p:nvPr/>
          </p:nvSpPr>
          <p:spPr>
            <a:xfrm>
              <a:off x="6689554" y="4736293"/>
              <a:ext cx="635" cy="2540"/>
            </a:xfrm>
            <a:custGeom>
              <a:avLst/>
              <a:gdLst/>
              <a:ahLst/>
              <a:cxnLst/>
              <a:rect l="l" t="t" r="r" b="b"/>
              <a:pathLst>
                <a:path w="634" h="2539">
                  <a:moveTo>
                    <a:pt x="50" y="0"/>
                  </a:moveTo>
                  <a:lnTo>
                    <a:pt x="38" y="2247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3E280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1" name="object 101"/>
            <p:cNvSpPr/>
            <p:nvPr/>
          </p:nvSpPr>
          <p:spPr>
            <a:xfrm>
              <a:off x="6689554" y="4736293"/>
              <a:ext cx="635" cy="2540"/>
            </a:xfrm>
            <a:custGeom>
              <a:avLst/>
              <a:gdLst/>
              <a:ahLst/>
              <a:cxnLst/>
              <a:rect l="l" t="t" r="r" b="b"/>
              <a:pathLst>
                <a:path w="634" h="2539">
                  <a:moveTo>
                    <a:pt x="139" y="2235"/>
                  </a:moveTo>
                  <a:lnTo>
                    <a:pt x="50" y="0"/>
                  </a:lnTo>
                  <a:lnTo>
                    <a:pt x="38" y="224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2" name="object 102"/>
            <p:cNvSpPr/>
            <p:nvPr/>
          </p:nvSpPr>
          <p:spPr>
            <a:xfrm>
              <a:off x="6690906" y="4736239"/>
              <a:ext cx="635" cy="2540"/>
            </a:xfrm>
            <a:custGeom>
              <a:avLst/>
              <a:gdLst/>
              <a:ahLst/>
              <a:cxnLst/>
              <a:rect l="l" t="t" r="r" b="b"/>
              <a:pathLst>
                <a:path w="634" h="2539">
                  <a:moveTo>
                    <a:pt x="520" y="0"/>
                  </a:moveTo>
                  <a:lnTo>
                    <a:pt x="0" y="2044"/>
                  </a:lnTo>
                  <a:lnTo>
                    <a:pt x="520" y="0"/>
                  </a:lnTo>
                  <a:close/>
                </a:path>
              </a:pathLst>
            </a:custGeom>
            <a:solidFill>
              <a:srgbClr val="3E280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3" name="object 103"/>
            <p:cNvSpPr/>
            <p:nvPr/>
          </p:nvSpPr>
          <p:spPr>
            <a:xfrm>
              <a:off x="6690906" y="4736239"/>
              <a:ext cx="635" cy="2540"/>
            </a:xfrm>
            <a:custGeom>
              <a:avLst/>
              <a:gdLst/>
              <a:ahLst/>
              <a:cxnLst/>
              <a:rect l="l" t="t" r="r" b="b"/>
              <a:pathLst>
                <a:path w="634" h="2539">
                  <a:moveTo>
                    <a:pt x="126" y="2057"/>
                  </a:moveTo>
                  <a:lnTo>
                    <a:pt x="520" y="0"/>
                  </a:lnTo>
                  <a:lnTo>
                    <a:pt x="0" y="20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4" name="object 104"/>
            <p:cNvSpPr/>
            <p:nvPr/>
          </p:nvSpPr>
          <p:spPr>
            <a:xfrm>
              <a:off x="6688500" y="4736298"/>
              <a:ext cx="1270" cy="3175"/>
            </a:xfrm>
            <a:custGeom>
              <a:avLst/>
              <a:gdLst/>
              <a:ahLst/>
              <a:cxnLst/>
              <a:rect l="l" t="t" r="r" b="b"/>
              <a:pathLst>
                <a:path w="1270" h="3175">
                  <a:moveTo>
                    <a:pt x="952" y="0"/>
                  </a:moveTo>
                  <a:lnTo>
                    <a:pt x="0" y="2666"/>
                  </a:lnTo>
                  <a:lnTo>
                    <a:pt x="139" y="2692"/>
                  </a:lnTo>
                  <a:lnTo>
                    <a:pt x="1054" y="12"/>
                  </a:lnTo>
                  <a:close/>
                </a:path>
              </a:pathLst>
            </a:custGeom>
            <a:solidFill>
              <a:srgbClr val="3E280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5" name="object 105"/>
            <p:cNvSpPr/>
            <p:nvPr/>
          </p:nvSpPr>
          <p:spPr>
            <a:xfrm>
              <a:off x="6688500" y="4736298"/>
              <a:ext cx="1270" cy="3175"/>
            </a:xfrm>
            <a:custGeom>
              <a:avLst/>
              <a:gdLst/>
              <a:ahLst/>
              <a:cxnLst/>
              <a:rect l="l" t="t" r="r" b="b"/>
              <a:pathLst>
                <a:path w="1270" h="3175">
                  <a:moveTo>
                    <a:pt x="1054" y="12"/>
                  </a:moveTo>
                  <a:lnTo>
                    <a:pt x="139" y="2692"/>
                  </a:lnTo>
                  <a:lnTo>
                    <a:pt x="0" y="2666"/>
                  </a:lnTo>
                  <a:lnTo>
                    <a:pt x="95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6" name="object 106"/>
            <p:cNvSpPr/>
            <p:nvPr/>
          </p:nvSpPr>
          <p:spPr>
            <a:xfrm>
              <a:off x="6689759" y="4736348"/>
              <a:ext cx="635" cy="2540"/>
            </a:xfrm>
            <a:custGeom>
              <a:avLst/>
              <a:gdLst/>
              <a:ahLst/>
              <a:cxnLst/>
              <a:rect l="l" t="t" r="r" b="b"/>
              <a:pathLst>
                <a:path w="634" h="2539">
                  <a:moveTo>
                    <a:pt x="0" y="0"/>
                  </a:moveTo>
                  <a:lnTo>
                    <a:pt x="215" y="2019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3E280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7" name="object 107"/>
            <p:cNvSpPr/>
            <p:nvPr/>
          </p:nvSpPr>
          <p:spPr>
            <a:xfrm>
              <a:off x="6689759" y="4736348"/>
              <a:ext cx="635" cy="2540"/>
            </a:xfrm>
            <a:custGeom>
              <a:avLst/>
              <a:gdLst/>
              <a:ahLst/>
              <a:cxnLst/>
              <a:rect l="l" t="t" r="r" b="b"/>
              <a:pathLst>
                <a:path w="634" h="2539">
                  <a:moveTo>
                    <a:pt x="0" y="0"/>
                  </a:moveTo>
                  <a:lnTo>
                    <a:pt x="215" y="2019"/>
                  </a:lnTo>
                  <a:lnTo>
                    <a:pt x="10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8" name="object 108"/>
            <p:cNvSpPr/>
            <p:nvPr/>
          </p:nvSpPr>
          <p:spPr>
            <a:xfrm>
              <a:off x="6687878" y="4736269"/>
              <a:ext cx="3810" cy="635"/>
            </a:xfrm>
            <a:custGeom>
              <a:avLst/>
              <a:gdLst/>
              <a:ahLst/>
              <a:cxnLst/>
              <a:rect l="l" t="t" r="r" b="b"/>
              <a:pathLst>
                <a:path w="3809" h="635">
                  <a:moveTo>
                    <a:pt x="3517" y="0"/>
                  </a:moveTo>
                  <a:lnTo>
                    <a:pt x="1460" y="0"/>
                  </a:lnTo>
                  <a:lnTo>
                    <a:pt x="0" y="533"/>
                  </a:lnTo>
                  <a:lnTo>
                    <a:pt x="1739" y="596"/>
                  </a:lnTo>
                  <a:lnTo>
                    <a:pt x="3517" y="0"/>
                  </a:lnTo>
                  <a:close/>
                </a:path>
              </a:pathLst>
            </a:custGeom>
            <a:solidFill>
              <a:srgbClr val="9C876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9" name="object 109"/>
            <p:cNvSpPr/>
            <p:nvPr/>
          </p:nvSpPr>
          <p:spPr>
            <a:xfrm>
              <a:off x="6687878" y="4736269"/>
              <a:ext cx="3810" cy="635"/>
            </a:xfrm>
            <a:custGeom>
              <a:avLst/>
              <a:gdLst/>
              <a:ahLst/>
              <a:cxnLst/>
              <a:rect l="l" t="t" r="r" b="b"/>
              <a:pathLst>
                <a:path w="3809" h="635">
                  <a:moveTo>
                    <a:pt x="3517" y="0"/>
                  </a:moveTo>
                  <a:lnTo>
                    <a:pt x="1460" y="0"/>
                  </a:lnTo>
                  <a:lnTo>
                    <a:pt x="0" y="533"/>
                  </a:lnTo>
                  <a:lnTo>
                    <a:pt x="1739" y="596"/>
                  </a:lnTo>
                  <a:lnTo>
                    <a:pt x="351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0" name="object 110"/>
            <p:cNvSpPr/>
            <p:nvPr/>
          </p:nvSpPr>
          <p:spPr>
            <a:xfrm>
              <a:off x="6687833" y="4736149"/>
              <a:ext cx="3810" cy="1270"/>
            </a:xfrm>
            <a:custGeom>
              <a:avLst/>
              <a:gdLst/>
              <a:ahLst/>
              <a:cxnLst/>
              <a:rect l="l" t="t" r="r" b="b"/>
              <a:pathLst>
                <a:path w="3809" h="1270">
                  <a:moveTo>
                    <a:pt x="3619" y="0"/>
                  </a:moveTo>
                  <a:lnTo>
                    <a:pt x="1498" y="38"/>
                  </a:lnTo>
                  <a:lnTo>
                    <a:pt x="12" y="533"/>
                  </a:lnTo>
                  <a:lnTo>
                    <a:pt x="0" y="711"/>
                  </a:lnTo>
                  <a:lnTo>
                    <a:pt x="1549" y="190"/>
                  </a:lnTo>
                  <a:lnTo>
                    <a:pt x="3606" y="152"/>
                  </a:lnTo>
                  <a:lnTo>
                    <a:pt x="3619" y="0"/>
                  </a:lnTo>
                  <a:close/>
                </a:path>
              </a:pathLst>
            </a:custGeom>
            <a:solidFill>
              <a:srgbClr val="9C765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1" name="object 111"/>
            <p:cNvSpPr/>
            <p:nvPr/>
          </p:nvSpPr>
          <p:spPr>
            <a:xfrm>
              <a:off x="6687833" y="4736149"/>
              <a:ext cx="3810" cy="1270"/>
            </a:xfrm>
            <a:custGeom>
              <a:avLst/>
              <a:gdLst/>
              <a:ahLst/>
              <a:cxnLst/>
              <a:rect l="l" t="t" r="r" b="b"/>
              <a:pathLst>
                <a:path w="3809" h="1270">
                  <a:moveTo>
                    <a:pt x="0" y="711"/>
                  </a:moveTo>
                  <a:lnTo>
                    <a:pt x="1549" y="190"/>
                  </a:lnTo>
                  <a:lnTo>
                    <a:pt x="3606" y="152"/>
                  </a:lnTo>
                  <a:lnTo>
                    <a:pt x="3619" y="0"/>
                  </a:lnTo>
                  <a:lnTo>
                    <a:pt x="1498" y="38"/>
                  </a:lnTo>
                  <a:lnTo>
                    <a:pt x="12" y="533"/>
                  </a:lnTo>
                  <a:lnTo>
                    <a:pt x="0" y="71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2" name="object 112"/>
            <p:cNvSpPr/>
            <p:nvPr/>
          </p:nvSpPr>
          <p:spPr>
            <a:xfrm>
              <a:off x="6689046" y="4737816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761" y="0"/>
                  </a:moveTo>
                  <a:lnTo>
                    <a:pt x="228" y="0"/>
                  </a:lnTo>
                  <a:lnTo>
                    <a:pt x="0" y="279"/>
                  </a:lnTo>
                  <a:lnTo>
                    <a:pt x="0" y="711"/>
                  </a:lnTo>
                  <a:lnTo>
                    <a:pt x="63" y="889"/>
                  </a:lnTo>
                  <a:lnTo>
                    <a:pt x="88" y="698"/>
                  </a:lnTo>
                  <a:lnTo>
                    <a:pt x="88" y="330"/>
                  </a:lnTo>
                  <a:lnTo>
                    <a:pt x="292" y="101"/>
                  </a:lnTo>
                  <a:lnTo>
                    <a:pt x="711" y="101"/>
                  </a:lnTo>
                  <a:lnTo>
                    <a:pt x="888" y="279"/>
                  </a:lnTo>
                  <a:lnTo>
                    <a:pt x="927" y="508"/>
                  </a:lnTo>
                  <a:lnTo>
                    <a:pt x="965" y="215"/>
                  </a:lnTo>
                  <a:lnTo>
                    <a:pt x="7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3" name="object 113"/>
            <p:cNvSpPr/>
            <p:nvPr/>
          </p:nvSpPr>
          <p:spPr>
            <a:xfrm>
              <a:off x="6689046" y="4737816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88" y="609"/>
                  </a:moveTo>
                  <a:lnTo>
                    <a:pt x="88" y="330"/>
                  </a:lnTo>
                  <a:lnTo>
                    <a:pt x="292" y="101"/>
                  </a:lnTo>
                  <a:lnTo>
                    <a:pt x="520" y="101"/>
                  </a:lnTo>
                  <a:lnTo>
                    <a:pt x="711" y="101"/>
                  </a:lnTo>
                  <a:lnTo>
                    <a:pt x="888" y="279"/>
                  </a:lnTo>
                  <a:lnTo>
                    <a:pt x="927" y="508"/>
                  </a:lnTo>
                  <a:lnTo>
                    <a:pt x="965" y="215"/>
                  </a:lnTo>
                  <a:lnTo>
                    <a:pt x="761" y="0"/>
                  </a:lnTo>
                  <a:lnTo>
                    <a:pt x="520" y="0"/>
                  </a:lnTo>
                  <a:lnTo>
                    <a:pt x="228" y="0"/>
                  </a:lnTo>
                  <a:lnTo>
                    <a:pt x="0" y="279"/>
                  </a:lnTo>
                  <a:lnTo>
                    <a:pt x="0" y="609"/>
                  </a:lnTo>
                  <a:lnTo>
                    <a:pt x="25" y="800"/>
                  </a:lnTo>
                  <a:lnTo>
                    <a:pt x="88" y="60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4" name="object 114"/>
            <p:cNvSpPr/>
            <p:nvPr/>
          </p:nvSpPr>
          <p:spPr>
            <a:xfrm>
              <a:off x="6688245" y="4738267"/>
              <a:ext cx="3175" cy="1905"/>
            </a:xfrm>
            <a:custGeom>
              <a:avLst/>
              <a:gdLst/>
              <a:ahLst/>
              <a:cxnLst/>
              <a:rect l="l" t="t" r="r" b="b"/>
              <a:pathLst>
                <a:path w="3175" h="1904">
                  <a:moveTo>
                    <a:pt x="2552" y="0"/>
                  </a:moveTo>
                  <a:lnTo>
                    <a:pt x="2412" y="12"/>
                  </a:lnTo>
                  <a:lnTo>
                    <a:pt x="723" y="63"/>
                  </a:lnTo>
                  <a:lnTo>
                    <a:pt x="698" y="774"/>
                  </a:lnTo>
                  <a:lnTo>
                    <a:pt x="38" y="1346"/>
                  </a:lnTo>
                  <a:lnTo>
                    <a:pt x="431" y="1384"/>
                  </a:lnTo>
                  <a:lnTo>
                    <a:pt x="1104" y="800"/>
                  </a:lnTo>
                  <a:lnTo>
                    <a:pt x="1142" y="88"/>
                  </a:lnTo>
                  <a:lnTo>
                    <a:pt x="2793" y="25"/>
                  </a:lnTo>
                  <a:lnTo>
                    <a:pt x="2552" y="0"/>
                  </a:lnTo>
                  <a:close/>
                </a:path>
              </a:pathLst>
            </a:custGeom>
            <a:solidFill>
              <a:srgbClr val="8B909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5" name="object 115"/>
            <p:cNvSpPr/>
            <p:nvPr/>
          </p:nvSpPr>
          <p:spPr>
            <a:xfrm>
              <a:off x="6688245" y="4738267"/>
              <a:ext cx="3175" cy="1905"/>
            </a:xfrm>
            <a:custGeom>
              <a:avLst/>
              <a:gdLst/>
              <a:ahLst/>
              <a:cxnLst/>
              <a:rect l="l" t="t" r="r" b="b"/>
              <a:pathLst>
                <a:path w="3175" h="1904">
                  <a:moveTo>
                    <a:pt x="444" y="1358"/>
                  </a:moveTo>
                  <a:lnTo>
                    <a:pt x="1104" y="800"/>
                  </a:lnTo>
                  <a:lnTo>
                    <a:pt x="1142" y="88"/>
                  </a:lnTo>
                  <a:lnTo>
                    <a:pt x="2793" y="25"/>
                  </a:lnTo>
                  <a:lnTo>
                    <a:pt x="2666" y="12"/>
                  </a:lnTo>
                  <a:lnTo>
                    <a:pt x="2412" y="12"/>
                  </a:lnTo>
                  <a:lnTo>
                    <a:pt x="723" y="63"/>
                  </a:lnTo>
                  <a:lnTo>
                    <a:pt x="698" y="774"/>
                  </a:lnTo>
                  <a:lnTo>
                    <a:pt x="38" y="1346"/>
                  </a:lnTo>
                  <a:lnTo>
                    <a:pt x="419" y="138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6" name="object 116"/>
            <p:cNvSpPr/>
            <p:nvPr/>
          </p:nvSpPr>
          <p:spPr>
            <a:xfrm>
              <a:off x="6695552" y="4740150"/>
              <a:ext cx="5715" cy="635"/>
            </a:xfrm>
            <a:custGeom>
              <a:avLst/>
              <a:gdLst/>
              <a:ahLst/>
              <a:cxnLst/>
              <a:rect l="l" t="t" r="r" b="b"/>
              <a:pathLst>
                <a:path w="5715" h="635">
                  <a:moveTo>
                    <a:pt x="5562" y="0"/>
                  </a:moveTo>
                  <a:lnTo>
                    <a:pt x="0" y="266"/>
                  </a:lnTo>
                  <a:lnTo>
                    <a:pt x="1079" y="596"/>
                  </a:lnTo>
                  <a:lnTo>
                    <a:pt x="5524" y="520"/>
                  </a:lnTo>
                  <a:lnTo>
                    <a:pt x="5537" y="254"/>
                  </a:lnTo>
                  <a:lnTo>
                    <a:pt x="5562" y="0"/>
                  </a:lnTo>
                  <a:close/>
                </a:path>
              </a:pathLst>
            </a:custGeom>
            <a:solidFill>
              <a:srgbClr val="FEDC2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7" name="object 117"/>
            <p:cNvSpPr/>
            <p:nvPr/>
          </p:nvSpPr>
          <p:spPr>
            <a:xfrm>
              <a:off x="6683138" y="4733457"/>
              <a:ext cx="10160" cy="2540"/>
            </a:xfrm>
            <a:custGeom>
              <a:avLst/>
              <a:gdLst/>
              <a:ahLst/>
              <a:cxnLst/>
              <a:rect l="l" t="t" r="r" b="b"/>
              <a:pathLst>
                <a:path w="10159" h="2539">
                  <a:moveTo>
                    <a:pt x="488" y="647"/>
                  </a:moveTo>
                  <a:lnTo>
                    <a:pt x="236" y="1066"/>
                  </a:lnTo>
                  <a:lnTo>
                    <a:pt x="113" y="1206"/>
                  </a:lnTo>
                  <a:lnTo>
                    <a:pt x="0" y="1625"/>
                  </a:lnTo>
                  <a:lnTo>
                    <a:pt x="120" y="1866"/>
                  </a:lnTo>
                  <a:lnTo>
                    <a:pt x="412" y="1981"/>
                  </a:lnTo>
                  <a:lnTo>
                    <a:pt x="869" y="2044"/>
                  </a:lnTo>
                  <a:lnTo>
                    <a:pt x="1047" y="1866"/>
                  </a:lnTo>
                  <a:lnTo>
                    <a:pt x="1162" y="1460"/>
                  </a:lnTo>
                  <a:lnTo>
                    <a:pt x="2495" y="1460"/>
                  </a:lnTo>
                  <a:lnTo>
                    <a:pt x="2533" y="1219"/>
                  </a:lnTo>
                  <a:lnTo>
                    <a:pt x="4441" y="1219"/>
                  </a:lnTo>
                  <a:lnTo>
                    <a:pt x="4629" y="1015"/>
                  </a:lnTo>
                  <a:lnTo>
                    <a:pt x="6028" y="1015"/>
                  </a:lnTo>
                  <a:lnTo>
                    <a:pt x="679" y="952"/>
                  </a:lnTo>
                  <a:lnTo>
                    <a:pt x="488" y="647"/>
                  </a:lnTo>
                  <a:close/>
                </a:path>
                <a:path w="10159" h="2539">
                  <a:moveTo>
                    <a:pt x="2495" y="1460"/>
                  </a:moveTo>
                  <a:lnTo>
                    <a:pt x="1162" y="1460"/>
                  </a:lnTo>
                  <a:lnTo>
                    <a:pt x="1314" y="1650"/>
                  </a:lnTo>
                  <a:lnTo>
                    <a:pt x="2368" y="1701"/>
                  </a:lnTo>
                  <a:lnTo>
                    <a:pt x="2484" y="1536"/>
                  </a:lnTo>
                  <a:close/>
                </a:path>
                <a:path w="10159" h="2539">
                  <a:moveTo>
                    <a:pt x="4441" y="1219"/>
                  </a:moveTo>
                  <a:lnTo>
                    <a:pt x="2533" y="1219"/>
                  </a:lnTo>
                  <a:lnTo>
                    <a:pt x="2762" y="1536"/>
                  </a:lnTo>
                  <a:lnTo>
                    <a:pt x="2952" y="1562"/>
                  </a:lnTo>
                  <a:lnTo>
                    <a:pt x="3790" y="1409"/>
                  </a:lnTo>
                  <a:lnTo>
                    <a:pt x="4311" y="1358"/>
                  </a:lnTo>
                  <a:lnTo>
                    <a:pt x="4441" y="1219"/>
                  </a:lnTo>
                  <a:close/>
                </a:path>
                <a:path w="10159" h="2539">
                  <a:moveTo>
                    <a:pt x="7893" y="1041"/>
                  </a:moveTo>
                  <a:lnTo>
                    <a:pt x="6572" y="1041"/>
                  </a:lnTo>
                  <a:lnTo>
                    <a:pt x="6724" y="1066"/>
                  </a:lnTo>
                  <a:lnTo>
                    <a:pt x="7321" y="1358"/>
                  </a:lnTo>
                  <a:lnTo>
                    <a:pt x="7893" y="1041"/>
                  </a:lnTo>
                  <a:close/>
                </a:path>
                <a:path w="10159" h="2539">
                  <a:moveTo>
                    <a:pt x="6028" y="1015"/>
                  </a:moveTo>
                  <a:lnTo>
                    <a:pt x="4629" y="1015"/>
                  </a:lnTo>
                  <a:lnTo>
                    <a:pt x="4714" y="1168"/>
                  </a:lnTo>
                  <a:lnTo>
                    <a:pt x="4933" y="1320"/>
                  </a:lnTo>
                  <a:lnTo>
                    <a:pt x="5340" y="1320"/>
                  </a:lnTo>
                  <a:lnTo>
                    <a:pt x="5581" y="1295"/>
                  </a:lnTo>
                  <a:lnTo>
                    <a:pt x="5911" y="1168"/>
                  </a:lnTo>
                  <a:lnTo>
                    <a:pt x="6028" y="1015"/>
                  </a:lnTo>
                  <a:close/>
                </a:path>
                <a:path w="10159" h="2539">
                  <a:moveTo>
                    <a:pt x="8588" y="1041"/>
                  </a:moveTo>
                  <a:lnTo>
                    <a:pt x="7893" y="1041"/>
                  </a:lnTo>
                  <a:lnTo>
                    <a:pt x="8324" y="1206"/>
                  </a:lnTo>
                  <a:lnTo>
                    <a:pt x="8528" y="1104"/>
                  </a:lnTo>
                  <a:close/>
                </a:path>
                <a:path w="10159" h="2539">
                  <a:moveTo>
                    <a:pt x="8680" y="927"/>
                  </a:moveTo>
                  <a:lnTo>
                    <a:pt x="6229" y="927"/>
                  </a:lnTo>
                  <a:lnTo>
                    <a:pt x="6330" y="1104"/>
                  </a:lnTo>
                  <a:lnTo>
                    <a:pt x="6572" y="1041"/>
                  </a:lnTo>
                  <a:lnTo>
                    <a:pt x="8588" y="1041"/>
                  </a:lnTo>
                  <a:close/>
                </a:path>
                <a:path w="10159" h="2539">
                  <a:moveTo>
                    <a:pt x="9150" y="927"/>
                  </a:moveTo>
                  <a:lnTo>
                    <a:pt x="8680" y="927"/>
                  </a:lnTo>
                  <a:lnTo>
                    <a:pt x="8870" y="1066"/>
                  </a:lnTo>
                  <a:lnTo>
                    <a:pt x="9150" y="927"/>
                  </a:lnTo>
                  <a:close/>
                </a:path>
                <a:path w="10159" h="2539">
                  <a:moveTo>
                    <a:pt x="1327" y="533"/>
                  </a:moveTo>
                  <a:lnTo>
                    <a:pt x="946" y="927"/>
                  </a:lnTo>
                  <a:lnTo>
                    <a:pt x="679" y="952"/>
                  </a:lnTo>
                  <a:lnTo>
                    <a:pt x="6076" y="952"/>
                  </a:lnTo>
                  <a:lnTo>
                    <a:pt x="6229" y="927"/>
                  </a:lnTo>
                  <a:lnTo>
                    <a:pt x="9175" y="914"/>
                  </a:lnTo>
                  <a:lnTo>
                    <a:pt x="9378" y="863"/>
                  </a:lnTo>
                  <a:lnTo>
                    <a:pt x="1695" y="850"/>
                  </a:lnTo>
                  <a:lnTo>
                    <a:pt x="1327" y="533"/>
                  </a:lnTo>
                  <a:close/>
                </a:path>
                <a:path w="10159" h="2539">
                  <a:moveTo>
                    <a:pt x="2241" y="533"/>
                  </a:moveTo>
                  <a:lnTo>
                    <a:pt x="2025" y="863"/>
                  </a:lnTo>
                  <a:lnTo>
                    <a:pt x="9531" y="876"/>
                  </a:lnTo>
                  <a:lnTo>
                    <a:pt x="9759" y="850"/>
                  </a:lnTo>
                  <a:lnTo>
                    <a:pt x="2876" y="850"/>
                  </a:lnTo>
                  <a:lnTo>
                    <a:pt x="2241" y="533"/>
                  </a:lnTo>
                  <a:close/>
                </a:path>
                <a:path w="10159" h="2539">
                  <a:moveTo>
                    <a:pt x="3778" y="457"/>
                  </a:moveTo>
                  <a:lnTo>
                    <a:pt x="3486" y="520"/>
                  </a:lnTo>
                  <a:lnTo>
                    <a:pt x="3003" y="558"/>
                  </a:lnTo>
                  <a:lnTo>
                    <a:pt x="2876" y="850"/>
                  </a:lnTo>
                  <a:lnTo>
                    <a:pt x="9759" y="850"/>
                  </a:lnTo>
                  <a:lnTo>
                    <a:pt x="9810" y="647"/>
                  </a:lnTo>
                  <a:lnTo>
                    <a:pt x="9961" y="558"/>
                  </a:lnTo>
                  <a:lnTo>
                    <a:pt x="4006" y="558"/>
                  </a:lnTo>
                  <a:lnTo>
                    <a:pt x="3778" y="457"/>
                  </a:lnTo>
                  <a:close/>
                </a:path>
                <a:path w="10159" h="2539">
                  <a:moveTo>
                    <a:pt x="4603" y="76"/>
                  </a:moveTo>
                  <a:lnTo>
                    <a:pt x="4006" y="558"/>
                  </a:lnTo>
                  <a:lnTo>
                    <a:pt x="9961" y="558"/>
                  </a:lnTo>
                  <a:lnTo>
                    <a:pt x="8464" y="533"/>
                  </a:lnTo>
                  <a:lnTo>
                    <a:pt x="8359" y="368"/>
                  </a:lnTo>
                  <a:lnTo>
                    <a:pt x="5226" y="368"/>
                  </a:lnTo>
                  <a:lnTo>
                    <a:pt x="4603" y="76"/>
                  </a:lnTo>
                  <a:close/>
                </a:path>
                <a:path w="10159" h="2539">
                  <a:moveTo>
                    <a:pt x="8616" y="342"/>
                  </a:moveTo>
                  <a:lnTo>
                    <a:pt x="8464" y="533"/>
                  </a:lnTo>
                  <a:lnTo>
                    <a:pt x="10004" y="533"/>
                  </a:lnTo>
                  <a:lnTo>
                    <a:pt x="10027" y="368"/>
                  </a:lnTo>
                  <a:lnTo>
                    <a:pt x="8756" y="368"/>
                  </a:lnTo>
                  <a:lnTo>
                    <a:pt x="8616" y="342"/>
                  </a:lnTo>
                  <a:close/>
                </a:path>
                <a:path w="10159" h="2539">
                  <a:moveTo>
                    <a:pt x="6572" y="0"/>
                  </a:moveTo>
                  <a:lnTo>
                    <a:pt x="5772" y="38"/>
                  </a:lnTo>
                  <a:lnTo>
                    <a:pt x="5226" y="368"/>
                  </a:lnTo>
                  <a:lnTo>
                    <a:pt x="7639" y="368"/>
                  </a:lnTo>
                  <a:lnTo>
                    <a:pt x="7016" y="342"/>
                  </a:lnTo>
                  <a:lnTo>
                    <a:pt x="6572" y="0"/>
                  </a:lnTo>
                  <a:close/>
                </a:path>
                <a:path w="10159" h="2539">
                  <a:moveTo>
                    <a:pt x="7969" y="177"/>
                  </a:moveTo>
                  <a:lnTo>
                    <a:pt x="7639" y="368"/>
                  </a:lnTo>
                  <a:lnTo>
                    <a:pt x="8359" y="368"/>
                  </a:lnTo>
                  <a:lnTo>
                    <a:pt x="7969" y="177"/>
                  </a:lnTo>
                  <a:close/>
                </a:path>
                <a:path w="10159" h="2539">
                  <a:moveTo>
                    <a:pt x="9480" y="76"/>
                  </a:moveTo>
                  <a:lnTo>
                    <a:pt x="9175" y="76"/>
                  </a:lnTo>
                  <a:lnTo>
                    <a:pt x="8756" y="368"/>
                  </a:lnTo>
                  <a:lnTo>
                    <a:pt x="10027" y="368"/>
                  </a:lnTo>
                  <a:lnTo>
                    <a:pt x="9480" y="76"/>
                  </a:lnTo>
                  <a:close/>
                </a:path>
                <a:path w="10159" h="2539">
                  <a:moveTo>
                    <a:pt x="7372" y="215"/>
                  </a:moveTo>
                  <a:lnTo>
                    <a:pt x="7232" y="342"/>
                  </a:lnTo>
                  <a:lnTo>
                    <a:pt x="7594" y="342"/>
                  </a:lnTo>
                  <a:lnTo>
                    <a:pt x="7372" y="215"/>
                  </a:lnTo>
                  <a:close/>
                </a:path>
              </a:pathLst>
            </a:custGeom>
            <a:solidFill>
              <a:srgbClr val="656064">
                <a:alpha val="75000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8" name="object 118"/>
            <p:cNvSpPr/>
            <p:nvPr/>
          </p:nvSpPr>
          <p:spPr>
            <a:xfrm>
              <a:off x="6683314" y="4735588"/>
              <a:ext cx="1270" cy="5715"/>
            </a:xfrm>
            <a:custGeom>
              <a:avLst/>
              <a:gdLst/>
              <a:ahLst/>
              <a:cxnLst/>
              <a:rect l="l" t="t" r="r" b="b"/>
              <a:pathLst>
                <a:path w="1270" h="5714">
                  <a:moveTo>
                    <a:pt x="596" y="0"/>
                  </a:moveTo>
                  <a:lnTo>
                    <a:pt x="165" y="0"/>
                  </a:lnTo>
                  <a:lnTo>
                    <a:pt x="0" y="177"/>
                  </a:lnTo>
                  <a:lnTo>
                    <a:pt x="0" y="5372"/>
                  </a:lnTo>
                  <a:lnTo>
                    <a:pt x="165" y="5562"/>
                  </a:lnTo>
                  <a:lnTo>
                    <a:pt x="596" y="5562"/>
                  </a:lnTo>
                  <a:lnTo>
                    <a:pt x="761" y="5384"/>
                  </a:lnTo>
                  <a:lnTo>
                    <a:pt x="761" y="5168"/>
                  </a:lnTo>
                  <a:lnTo>
                    <a:pt x="761" y="177"/>
                  </a:lnTo>
                  <a:lnTo>
                    <a:pt x="596" y="0"/>
                  </a:lnTo>
                  <a:close/>
                </a:path>
              </a:pathLst>
            </a:custGeom>
            <a:solidFill>
              <a:srgbClr val="7E818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9" name="object 119"/>
            <p:cNvSpPr/>
            <p:nvPr/>
          </p:nvSpPr>
          <p:spPr>
            <a:xfrm>
              <a:off x="6685729" y="4739887"/>
              <a:ext cx="1905" cy="1270"/>
            </a:xfrm>
            <a:custGeom>
              <a:avLst/>
              <a:gdLst/>
              <a:ahLst/>
              <a:cxnLst/>
              <a:rect l="l" t="t" r="r" b="b"/>
              <a:pathLst>
                <a:path w="1904" h="1270">
                  <a:moveTo>
                    <a:pt x="1536" y="0"/>
                  </a:moveTo>
                  <a:lnTo>
                    <a:pt x="1295" y="241"/>
                  </a:lnTo>
                  <a:lnTo>
                    <a:pt x="876" y="406"/>
                  </a:lnTo>
                  <a:lnTo>
                    <a:pt x="634" y="419"/>
                  </a:lnTo>
                  <a:lnTo>
                    <a:pt x="228" y="419"/>
                  </a:lnTo>
                  <a:lnTo>
                    <a:pt x="0" y="406"/>
                  </a:lnTo>
                  <a:lnTo>
                    <a:pt x="88" y="876"/>
                  </a:lnTo>
                  <a:lnTo>
                    <a:pt x="1409" y="914"/>
                  </a:lnTo>
                  <a:lnTo>
                    <a:pt x="1536" y="0"/>
                  </a:lnTo>
                  <a:close/>
                </a:path>
              </a:pathLst>
            </a:custGeom>
            <a:solidFill>
              <a:srgbClr val="3F35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0" name="object 120"/>
            <p:cNvSpPr/>
            <p:nvPr/>
          </p:nvSpPr>
          <p:spPr>
            <a:xfrm>
              <a:off x="6684817" y="4739929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1016" y="0"/>
                  </a:moveTo>
                  <a:lnTo>
                    <a:pt x="520" y="0"/>
                  </a:lnTo>
                  <a:lnTo>
                    <a:pt x="88" y="50"/>
                  </a:lnTo>
                  <a:lnTo>
                    <a:pt x="0" y="850"/>
                  </a:lnTo>
                  <a:lnTo>
                    <a:pt x="1003" y="838"/>
                  </a:lnTo>
                  <a:lnTo>
                    <a:pt x="1016" y="0"/>
                  </a:lnTo>
                  <a:close/>
                </a:path>
              </a:pathLst>
            </a:custGeom>
            <a:solidFill>
              <a:srgbClr val="645C4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1" name="object 121"/>
            <p:cNvSpPr/>
            <p:nvPr/>
          </p:nvSpPr>
          <p:spPr>
            <a:xfrm>
              <a:off x="6684950" y="4740211"/>
              <a:ext cx="1270" cy="635"/>
            </a:xfrm>
            <a:custGeom>
              <a:avLst/>
              <a:gdLst/>
              <a:ahLst/>
              <a:cxnLst/>
              <a:rect l="l" t="t" r="r" b="b"/>
              <a:pathLst>
                <a:path w="1270" h="635">
                  <a:moveTo>
                    <a:pt x="38" y="12"/>
                  </a:moveTo>
                  <a:lnTo>
                    <a:pt x="0" y="444"/>
                  </a:lnTo>
                  <a:lnTo>
                    <a:pt x="38" y="12"/>
                  </a:lnTo>
                  <a:close/>
                </a:path>
                <a:path w="1270" h="635">
                  <a:moveTo>
                    <a:pt x="139" y="12"/>
                  </a:moveTo>
                  <a:lnTo>
                    <a:pt x="101" y="444"/>
                  </a:lnTo>
                  <a:lnTo>
                    <a:pt x="139" y="12"/>
                  </a:lnTo>
                  <a:close/>
                </a:path>
                <a:path w="1270" h="635">
                  <a:moveTo>
                    <a:pt x="254" y="0"/>
                  </a:moveTo>
                  <a:lnTo>
                    <a:pt x="215" y="444"/>
                  </a:lnTo>
                  <a:lnTo>
                    <a:pt x="254" y="0"/>
                  </a:lnTo>
                  <a:close/>
                </a:path>
                <a:path w="1270" h="635">
                  <a:moveTo>
                    <a:pt x="444" y="12"/>
                  </a:moveTo>
                  <a:lnTo>
                    <a:pt x="393" y="444"/>
                  </a:lnTo>
                  <a:lnTo>
                    <a:pt x="444" y="12"/>
                  </a:lnTo>
                  <a:close/>
                </a:path>
                <a:path w="1270" h="635">
                  <a:moveTo>
                    <a:pt x="609" y="12"/>
                  </a:moveTo>
                  <a:lnTo>
                    <a:pt x="558" y="444"/>
                  </a:lnTo>
                  <a:lnTo>
                    <a:pt x="609" y="12"/>
                  </a:lnTo>
                  <a:close/>
                </a:path>
                <a:path w="1270" h="635">
                  <a:moveTo>
                    <a:pt x="749" y="12"/>
                  </a:moveTo>
                  <a:lnTo>
                    <a:pt x="698" y="444"/>
                  </a:lnTo>
                  <a:lnTo>
                    <a:pt x="749" y="12"/>
                  </a:lnTo>
                  <a:close/>
                </a:path>
              </a:pathLst>
            </a:custGeom>
            <a:solidFill>
              <a:srgbClr val="3F35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2" name="object 122"/>
            <p:cNvSpPr/>
            <p:nvPr/>
          </p:nvSpPr>
          <p:spPr>
            <a:xfrm>
              <a:off x="6680771" y="4739081"/>
              <a:ext cx="4445" cy="1905"/>
            </a:xfrm>
            <a:custGeom>
              <a:avLst/>
              <a:gdLst/>
              <a:ahLst/>
              <a:cxnLst/>
              <a:rect l="l" t="t" r="r" b="b"/>
              <a:pathLst>
                <a:path w="4445" h="1904">
                  <a:moveTo>
                    <a:pt x="1536" y="1701"/>
                  </a:moveTo>
                  <a:lnTo>
                    <a:pt x="1485" y="1104"/>
                  </a:lnTo>
                  <a:lnTo>
                    <a:pt x="1358" y="1104"/>
                  </a:lnTo>
                  <a:lnTo>
                    <a:pt x="965" y="1143"/>
                  </a:lnTo>
                  <a:lnTo>
                    <a:pt x="939" y="1282"/>
                  </a:lnTo>
                  <a:lnTo>
                    <a:pt x="812" y="1104"/>
                  </a:lnTo>
                  <a:lnTo>
                    <a:pt x="685" y="1117"/>
                  </a:lnTo>
                  <a:lnTo>
                    <a:pt x="533" y="1193"/>
                  </a:lnTo>
                  <a:lnTo>
                    <a:pt x="533" y="1041"/>
                  </a:lnTo>
                  <a:lnTo>
                    <a:pt x="393" y="1041"/>
                  </a:lnTo>
                  <a:lnTo>
                    <a:pt x="228" y="927"/>
                  </a:lnTo>
                  <a:lnTo>
                    <a:pt x="215" y="533"/>
                  </a:lnTo>
                  <a:lnTo>
                    <a:pt x="139" y="25"/>
                  </a:lnTo>
                  <a:lnTo>
                    <a:pt x="50" y="1117"/>
                  </a:lnTo>
                  <a:lnTo>
                    <a:pt x="0" y="1257"/>
                  </a:lnTo>
                  <a:lnTo>
                    <a:pt x="38" y="1625"/>
                  </a:lnTo>
                  <a:lnTo>
                    <a:pt x="1536" y="1701"/>
                  </a:lnTo>
                  <a:close/>
                </a:path>
                <a:path w="4445" h="1904">
                  <a:moveTo>
                    <a:pt x="3898" y="711"/>
                  </a:moveTo>
                  <a:lnTo>
                    <a:pt x="3784" y="1206"/>
                  </a:lnTo>
                  <a:lnTo>
                    <a:pt x="3416" y="1130"/>
                  </a:lnTo>
                  <a:lnTo>
                    <a:pt x="3327" y="1600"/>
                  </a:lnTo>
                  <a:lnTo>
                    <a:pt x="3886" y="1663"/>
                  </a:lnTo>
                  <a:lnTo>
                    <a:pt x="3898" y="711"/>
                  </a:lnTo>
                  <a:close/>
                </a:path>
              </a:pathLst>
            </a:custGeom>
            <a:solidFill>
              <a:srgbClr val="281D0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3" name="object 123"/>
            <p:cNvSpPr/>
            <p:nvPr/>
          </p:nvSpPr>
          <p:spPr>
            <a:xfrm>
              <a:off x="6682261" y="4740294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0"/>
                  </a:moveTo>
                  <a:lnTo>
                    <a:pt x="63" y="444"/>
                  </a:lnTo>
                  <a:lnTo>
                    <a:pt x="330" y="419"/>
                  </a:lnTo>
                  <a:lnTo>
                    <a:pt x="317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6A4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4" name="object 124"/>
            <p:cNvSpPr/>
            <p:nvPr/>
          </p:nvSpPr>
          <p:spPr>
            <a:xfrm>
              <a:off x="6683263" y="4737427"/>
              <a:ext cx="1270" cy="635"/>
            </a:xfrm>
            <a:custGeom>
              <a:avLst/>
              <a:gdLst/>
              <a:ahLst/>
              <a:cxnLst/>
              <a:rect l="l" t="t" r="r" b="b"/>
              <a:pathLst>
                <a:path w="1270" h="635">
                  <a:moveTo>
                    <a:pt x="609" y="0"/>
                  </a:moveTo>
                  <a:lnTo>
                    <a:pt x="254" y="0"/>
                  </a:lnTo>
                  <a:lnTo>
                    <a:pt x="114" y="63"/>
                  </a:lnTo>
                  <a:lnTo>
                    <a:pt x="0" y="241"/>
                  </a:lnTo>
                  <a:lnTo>
                    <a:pt x="254" y="101"/>
                  </a:lnTo>
                  <a:lnTo>
                    <a:pt x="609" y="101"/>
                  </a:lnTo>
                  <a:lnTo>
                    <a:pt x="749" y="152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A2A5A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5" name="object 125"/>
            <p:cNvSpPr/>
            <p:nvPr/>
          </p:nvSpPr>
          <p:spPr>
            <a:xfrm>
              <a:off x="6683241" y="4739887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419" y="0"/>
                  </a:moveTo>
                  <a:lnTo>
                    <a:pt x="292" y="126"/>
                  </a:lnTo>
                  <a:lnTo>
                    <a:pt x="114" y="228"/>
                  </a:lnTo>
                  <a:lnTo>
                    <a:pt x="76" y="355"/>
                  </a:lnTo>
                  <a:lnTo>
                    <a:pt x="25" y="825"/>
                  </a:lnTo>
                  <a:lnTo>
                    <a:pt x="812" y="800"/>
                  </a:lnTo>
                  <a:lnTo>
                    <a:pt x="812" y="304"/>
                  </a:lnTo>
                  <a:lnTo>
                    <a:pt x="584" y="292"/>
                  </a:lnTo>
                  <a:lnTo>
                    <a:pt x="660" y="38"/>
                  </a:lnTo>
                  <a:lnTo>
                    <a:pt x="419" y="0"/>
                  </a:lnTo>
                  <a:close/>
                </a:path>
              </a:pathLst>
            </a:custGeom>
            <a:solidFill>
              <a:srgbClr val="7F6A4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6" name="object 126"/>
            <p:cNvSpPr/>
            <p:nvPr/>
          </p:nvSpPr>
          <p:spPr>
            <a:xfrm>
              <a:off x="6682494" y="4740285"/>
              <a:ext cx="1270" cy="635"/>
            </a:xfrm>
            <a:custGeom>
              <a:avLst/>
              <a:gdLst/>
              <a:ahLst/>
              <a:cxnLst/>
              <a:rect l="l" t="t" r="r" b="b"/>
              <a:pathLst>
                <a:path w="1270" h="635">
                  <a:moveTo>
                    <a:pt x="825" y="0"/>
                  </a:moveTo>
                  <a:lnTo>
                    <a:pt x="25" y="12"/>
                  </a:lnTo>
                  <a:lnTo>
                    <a:pt x="0" y="457"/>
                  </a:lnTo>
                  <a:lnTo>
                    <a:pt x="850" y="431"/>
                  </a:lnTo>
                  <a:lnTo>
                    <a:pt x="825" y="0"/>
                  </a:lnTo>
                  <a:close/>
                </a:path>
              </a:pathLst>
            </a:custGeom>
            <a:solidFill>
              <a:srgbClr val="281D0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7" name="object 127"/>
            <p:cNvSpPr/>
            <p:nvPr/>
          </p:nvSpPr>
          <p:spPr>
            <a:xfrm>
              <a:off x="6676054" y="4739312"/>
              <a:ext cx="5080" cy="1905"/>
            </a:xfrm>
            <a:custGeom>
              <a:avLst/>
              <a:gdLst/>
              <a:ahLst/>
              <a:cxnLst/>
              <a:rect l="l" t="t" r="r" b="b"/>
              <a:pathLst>
                <a:path w="5079" h="1904">
                  <a:moveTo>
                    <a:pt x="838" y="0"/>
                  </a:moveTo>
                  <a:lnTo>
                    <a:pt x="838" y="965"/>
                  </a:lnTo>
                  <a:lnTo>
                    <a:pt x="114" y="723"/>
                  </a:lnTo>
                  <a:lnTo>
                    <a:pt x="444" y="1117"/>
                  </a:lnTo>
                  <a:lnTo>
                    <a:pt x="1879" y="1409"/>
                  </a:lnTo>
                  <a:lnTo>
                    <a:pt x="4635" y="1435"/>
                  </a:lnTo>
                  <a:lnTo>
                    <a:pt x="4648" y="812"/>
                  </a:lnTo>
                  <a:lnTo>
                    <a:pt x="4470" y="838"/>
                  </a:lnTo>
                  <a:lnTo>
                    <a:pt x="4267" y="787"/>
                  </a:lnTo>
                  <a:lnTo>
                    <a:pt x="3810" y="838"/>
                  </a:lnTo>
                  <a:lnTo>
                    <a:pt x="3771" y="711"/>
                  </a:lnTo>
                  <a:lnTo>
                    <a:pt x="3505" y="736"/>
                  </a:lnTo>
                  <a:lnTo>
                    <a:pt x="3162" y="838"/>
                  </a:lnTo>
                  <a:lnTo>
                    <a:pt x="3009" y="723"/>
                  </a:lnTo>
                  <a:lnTo>
                    <a:pt x="3009" y="38"/>
                  </a:lnTo>
                  <a:lnTo>
                    <a:pt x="2857" y="63"/>
                  </a:lnTo>
                  <a:lnTo>
                    <a:pt x="2806" y="876"/>
                  </a:lnTo>
                  <a:lnTo>
                    <a:pt x="2667" y="876"/>
                  </a:lnTo>
                  <a:lnTo>
                    <a:pt x="2501" y="761"/>
                  </a:lnTo>
                  <a:lnTo>
                    <a:pt x="2476" y="965"/>
                  </a:lnTo>
                  <a:lnTo>
                    <a:pt x="2286" y="939"/>
                  </a:lnTo>
                  <a:lnTo>
                    <a:pt x="2286" y="749"/>
                  </a:lnTo>
                  <a:lnTo>
                    <a:pt x="2095" y="749"/>
                  </a:lnTo>
                  <a:lnTo>
                    <a:pt x="2082" y="965"/>
                  </a:lnTo>
                  <a:lnTo>
                    <a:pt x="965" y="990"/>
                  </a:lnTo>
                  <a:lnTo>
                    <a:pt x="1016" y="25"/>
                  </a:lnTo>
                  <a:lnTo>
                    <a:pt x="838" y="0"/>
                  </a:lnTo>
                  <a:close/>
                </a:path>
              </a:pathLst>
            </a:custGeom>
            <a:solidFill>
              <a:srgbClr val="3F351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8" name="object 128"/>
            <p:cNvSpPr/>
            <p:nvPr/>
          </p:nvSpPr>
          <p:spPr>
            <a:xfrm>
              <a:off x="6670775" y="4738697"/>
              <a:ext cx="6350" cy="1905"/>
            </a:xfrm>
            <a:custGeom>
              <a:avLst/>
              <a:gdLst/>
              <a:ahLst/>
              <a:cxnLst/>
              <a:rect l="l" t="t" r="r" b="b"/>
              <a:pathLst>
                <a:path w="6350" h="1904">
                  <a:moveTo>
                    <a:pt x="241" y="0"/>
                  </a:moveTo>
                  <a:lnTo>
                    <a:pt x="0" y="38"/>
                  </a:lnTo>
                  <a:lnTo>
                    <a:pt x="1549" y="749"/>
                  </a:lnTo>
                  <a:lnTo>
                    <a:pt x="4457" y="1765"/>
                  </a:lnTo>
                  <a:lnTo>
                    <a:pt x="5435" y="1727"/>
                  </a:lnTo>
                  <a:lnTo>
                    <a:pt x="6134" y="1638"/>
                  </a:lnTo>
                  <a:lnTo>
                    <a:pt x="5384" y="1701"/>
                  </a:lnTo>
                  <a:lnTo>
                    <a:pt x="3301" y="1079"/>
                  </a:lnTo>
                  <a:lnTo>
                    <a:pt x="1473" y="507"/>
                  </a:lnTo>
                  <a:lnTo>
                    <a:pt x="584" y="101"/>
                  </a:lnTo>
                  <a:lnTo>
                    <a:pt x="406" y="38"/>
                  </a:lnTo>
                  <a:lnTo>
                    <a:pt x="241" y="0"/>
                  </a:lnTo>
                  <a:close/>
                </a:path>
              </a:pathLst>
            </a:custGeom>
            <a:solidFill>
              <a:srgbClr val="815E3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9" name="object 129"/>
            <p:cNvSpPr/>
            <p:nvPr/>
          </p:nvSpPr>
          <p:spPr>
            <a:xfrm>
              <a:off x="6683094" y="4733457"/>
              <a:ext cx="10160" cy="2540"/>
            </a:xfrm>
            <a:custGeom>
              <a:avLst/>
              <a:gdLst/>
              <a:ahLst/>
              <a:cxnLst/>
              <a:rect l="l" t="t" r="r" b="b"/>
              <a:pathLst>
                <a:path w="10159" h="2539">
                  <a:moveTo>
                    <a:pt x="6616" y="0"/>
                  </a:moveTo>
                  <a:lnTo>
                    <a:pt x="5816" y="38"/>
                  </a:lnTo>
                  <a:lnTo>
                    <a:pt x="5270" y="368"/>
                  </a:lnTo>
                  <a:lnTo>
                    <a:pt x="4648" y="76"/>
                  </a:lnTo>
                  <a:lnTo>
                    <a:pt x="4457" y="253"/>
                  </a:lnTo>
                  <a:lnTo>
                    <a:pt x="4051" y="558"/>
                  </a:lnTo>
                  <a:lnTo>
                    <a:pt x="3822" y="457"/>
                  </a:lnTo>
                  <a:lnTo>
                    <a:pt x="3530" y="533"/>
                  </a:lnTo>
                  <a:lnTo>
                    <a:pt x="3276" y="533"/>
                  </a:lnTo>
                  <a:lnTo>
                    <a:pt x="3047" y="558"/>
                  </a:lnTo>
                  <a:lnTo>
                    <a:pt x="2920" y="850"/>
                  </a:lnTo>
                  <a:lnTo>
                    <a:pt x="2285" y="533"/>
                  </a:lnTo>
                  <a:lnTo>
                    <a:pt x="2070" y="863"/>
                  </a:lnTo>
                  <a:lnTo>
                    <a:pt x="1739" y="850"/>
                  </a:lnTo>
                  <a:lnTo>
                    <a:pt x="1371" y="533"/>
                  </a:lnTo>
                  <a:lnTo>
                    <a:pt x="990" y="927"/>
                  </a:lnTo>
                  <a:lnTo>
                    <a:pt x="723" y="952"/>
                  </a:lnTo>
                  <a:lnTo>
                    <a:pt x="533" y="647"/>
                  </a:lnTo>
                  <a:lnTo>
                    <a:pt x="292" y="1054"/>
                  </a:lnTo>
                  <a:lnTo>
                    <a:pt x="101" y="1269"/>
                  </a:lnTo>
                  <a:lnTo>
                    <a:pt x="0" y="1536"/>
                  </a:lnTo>
                  <a:lnTo>
                    <a:pt x="165" y="1866"/>
                  </a:lnTo>
                  <a:lnTo>
                    <a:pt x="457" y="1981"/>
                  </a:lnTo>
                  <a:lnTo>
                    <a:pt x="914" y="2044"/>
                  </a:lnTo>
                  <a:lnTo>
                    <a:pt x="1181" y="1777"/>
                  </a:lnTo>
                  <a:lnTo>
                    <a:pt x="1206" y="1460"/>
                  </a:lnTo>
                  <a:lnTo>
                    <a:pt x="1358" y="1663"/>
                  </a:lnTo>
                  <a:lnTo>
                    <a:pt x="2019" y="1676"/>
                  </a:lnTo>
                  <a:lnTo>
                    <a:pt x="2412" y="1701"/>
                  </a:lnTo>
                  <a:lnTo>
                    <a:pt x="2578" y="1219"/>
                  </a:lnTo>
                  <a:lnTo>
                    <a:pt x="2806" y="1536"/>
                  </a:lnTo>
                  <a:lnTo>
                    <a:pt x="2997" y="1562"/>
                  </a:lnTo>
                  <a:lnTo>
                    <a:pt x="3835" y="1409"/>
                  </a:lnTo>
                  <a:lnTo>
                    <a:pt x="4356" y="1358"/>
                  </a:lnTo>
                  <a:lnTo>
                    <a:pt x="4673" y="1015"/>
                  </a:lnTo>
                  <a:lnTo>
                    <a:pt x="4787" y="1219"/>
                  </a:lnTo>
                  <a:lnTo>
                    <a:pt x="4978" y="1320"/>
                  </a:lnTo>
                  <a:lnTo>
                    <a:pt x="5384" y="1320"/>
                  </a:lnTo>
                  <a:lnTo>
                    <a:pt x="5626" y="1295"/>
                  </a:lnTo>
                  <a:lnTo>
                    <a:pt x="5956" y="1168"/>
                  </a:lnTo>
                  <a:lnTo>
                    <a:pt x="6121" y="952"/>
                  </a:lnTo>
                  <a:lnTo>
                    <a:pt x="6273" y="927"/>
                  </a:lnTo>
                  <a:lnTo>
                    <a:pt x="6375" y="1104"/>
                  </a:lnTo>
                  <a:lnTo>
                    <a:pt x="6616" y="1041"/>
                  </a:lnTo>
                  <a:lnTo>
                    <a:pt x="6769" y="1066"/>
                  </a:lnTo>
                  <a:lnTo>
                    <a:pt x="7061" y="1244"/>
                  </a:lnTo>
                  <a:lnTo>
                    <a:pt x="7365" y="1358"/>
                  </a:lnTo>
                  <a:lnTo>
                    <a:pt x="7937" y="1041"/>
                  </a:lnTo>
                  <a:lnTo>
                    <a:pt x="8369" y="1206"/>
                  </a:lnTo>
                  <a:lnTo>
                    <a:pt x="8623" y="1079"/>
                  </a:lnTo>
                  <a:lnTo>
                    <a:pt x="8724" y="927"/>
                  </a:lnTo>
                  <a:lnTo>
                    <a:pt x="8915" y="1066"/>
                  </a:lnTo>
                  <a:lnTo>
                    <a:pt x="9220" y="914"/>
                  </a:lnTo>
                  <a:lnTo>
                    <a:pt x="9423" y="863"/>
                  </a:lnTo>
                  <a:lnTo>
                    <a:pt x="9575" y="876"/>
                  </a:lnTo>
                  <a:lnTo>
                    <a:pt x="9804" y="850"/>
                  </a:lnTo>
                  <a:lnTo>
                    <a:pt x="9855" y="647"/>
                  </a:lnTo>
                  <a:lnTo>
                    <a:pt x="10134" y="482"/>
                  </a:lnTo>
                  <a:lnTo>
                    <a:pt x="10058" y="342"/>
                  </a:lnTo>
                  <a:lnTo>
                    <a:pt x="9524" y="76"/>
                  </a:lnTo>
                  <a:lnTo>
                    <a:pt x="9220" y="76"/>
                  </a:lnTo>
                  <a:lnTo>
                    <a:pt x="8801" y="368"/>
                  </a:lnTo>
                  <a:lnTo>
                    <a:pt x="8597" y="342"/>
                  </a:lnTo>
                  <a:lnTo>
                    <a:pt x="8508" y="533"/>
                  </a:lnTo>
                  <a:lnTo>
                    <a:pt x="8331" y="253"/>
                  </a:lnTo>
                  <a:lnTo>
                    <a:pt x="8013" y="177"/>
                  </a:lnTo>
                  <a:lnTo>
                    <a:pt x="7683" y="368"/>
                  </a:lnTo>
                  <a:lnTo>
                    <a:pt x="7416" y="215"/>
                  </a:lnTo>
                  <a:lnTo>
                    <a:pt x="7277" y="342"/>
                  </a:lnTo>
                  <a:lnTo>
                    <a:pt x="7061" y="342"/>
                  </a:lnTo>
                  <a:lnTo>
                    <a:pt x="66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0" name="object 130"/>
            <p:cNvSpPr/>
            <p:nvPr/>
          </p:nvSpPr>
          <p:spPr>
            <a:xfrm>
              <a:off x="6673738" y="4739945"/>
              <a:ext cx="27940" cy="1905"/>
            </a:xfrm>
            <a:custGeom>
              <a:avLst/>
              <a:gdLst/>
              <a:ahLst/>
              <a:cxnLst/>
              <a:rect l="l" t="t" r="r" b="b"/>
              <a:pathLst>
                <a:path w="27940" h="1904">
                  <a:moveTo>
                    <a:pt x="0" y="0"/>
                  </a:moveTo>
                  <a:lnTo>
                    <a:pt x="5397" y="1689"/>
                  </a:lnTo>
                  <a:lnTo>
                    <a:pt x="20459" y="1612"/>
                  </a:lnTo>
                  <a:lnTo>
                    <a:pt x="20459" y="1485"/>
                  </a:lnTo>
                  <a:lnTo>
                    <a:pt x="20942" y="1562"/>
                  </a:lnTo>
                  <a:lnTo>
                    <a:pt x="27127" y="1117"/>
                  </a:lnTo>
                  <a:lnTo>
                    <a:pt x="27355" y="457"/>
                  </a:lnTo>
                  <a:lnTo>
                    <a:pt x="21844" y="546"/>
                  </a:lnTo>
                  <a:lnTo>
                    <a:pt x="22047" y="812"/>
                  </a:lnTo>
                  <a:lnTo>
                    <a:pt x="13373" y="812"/>
                  </a:lnTo>
                  <a:lnTo>
                    <a:pt x="4254" y="673"/>
                  </a:lnTo>
                  <a:lnTo>
                    <a:pt x="1549" y="3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BE6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1" name="object 131"/>
            <p:cNvSpPr/>
            <p:nvPr/>
          </p:nvSpPr>
          <p:spPr>
            <a:xfrm>
              <a:off x="6672285" y="4739359"/>
              <a:ext cx="3175" cy="2540"/>
            </a:xfrm>
            <a:custGeom>
              <a:avLst/>
              <a:gdLst/>
              <a:ahLst/>
              <a:cxnLst/>
              <a:rect l="l" t="t" r="r" b="b"/>
              <a:pathLst>
                <a:path w="3175" h="2539">
                  <a:moveTo>
                    <a:pt x="0" y="0"/>
                  </a:moveTo>
                  <a:lnTo>
                    <a:pt x="3111" y="2476"/>
                  </a:lnTo>
                  <a:lnTo>
                    <a:pt x="241" y="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2" name="object 132"/>
            <p:cNvSpPr/>
            <p:nvPr/>
          </p:nvSpPr>
          <p:spPr>
            <a:xfrm>
              <a:off x="6675436" y="4740590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203" y="0"/>
                  </a:moveTo>
                  <a:lnTo>
                    <a:pt x="0" y="88"/>
                  </a:lnTo>
                  <a:lnTo>
                    <a:pt x="0" y="304"/>
                  </a:lnTo>
                  <a:lnTo>
                    <a:pt x="304" y="393"/>
                  </a:lnTo>
                  <a:lnTo>
                    <a:pt x="393" y="88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53565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3" name="object 133"/>
            <p:cNvSpPr/>
            <p:nvPr/>
          </p:nvSpPr>
          <p:spPr>
            <a:xfrm>
              <a:off x="6675436" y="4740590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203" y="0"/>
                  </a:moveTo>
                  <a:lnTo>
                    <a:pt x="393" y="88"/>
                  </a:lnTo>
                  <a:lnTo>
                    <a:pt x="393" y="304"/>
                  </a:lnTo>
                  <a:lnTo>
                    <a:pt x="203" y="393"/>
                  </a:lnTo>
                  <a:lnTo>
                    <a:pt x="0" y="304"/>
                  </a:lnTo>
                  <a:lnTo>
                    <a:pt x="0" y="88"/>
                  </a:lnTo>
                  <a:lnTo>
                    <a:pt x="20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4" name="object 134"/>
            <p:cNvSpPr/>
            <p:nvPr/>
          </p:nvSpPr>
          <p:spPr>
            <a:xfrm>
              <a:off x="6675230" y="4740747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457" y="0"/>
                  </a:moveTo>
                  <a:lnTo>
                    <a:pt x="381" y="139"/>
                  </a:lnTo>
                  <a:lnTo>
                    <a:pt x="381" y="698"/>
                  </a:lnTo>
                  <a:lnTo>
                    <a:pt x="139" y="622"/>
                  </a:lnTo>
                  <a:lnTo>
                    <a:pt x="0" y="571"/>
                  </a:lnTo>
                  <a:lnTo>
                    <a:pt x="63" y="736"/>
                  </a:lnTo>
                  <a:lnTo>
                    <a:pt x="266" y="838"/>
                  </a:lnTo>
                  <a:lnTo>
                    <a:pt x="558" y="838"/>
                  </a:lnTo>
                  <a:lnTo>
                    <a:pt x="736" y="685"/>
                  </a:lnTo>
                  <a:lnTo>
                    <a:pt x="660" y="558"/>
                  </a:lnTo>
                  <a:lnTo>
                    <a:pt x="558" y="761"/>
                  </a:lnTo>
                  <a:lnTo>
                    <a:pt x="444" y="152"/>
                  </a:lnTo>
                  <a:lnTo>
                    <a:pt x="495" y="25"/>
                  </a:lnTo>
                  <a:close/>
                </a:path>
              </a:pathLst>
            </a:custGeom>
            <a:solidFill>
              <a:srgbClr val="53565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5" name="object 135"/>
            <p:cNvSpPr/>
            <p:nvPr/>
          </p:nvSpPr>
          <p:spPr>
            <a:xfrm>
              <a:off x="6675230" y="4740747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660" y="558"/>
                  </a:moveTo>
                  <a:lnTo>
                    <a:pt x="558" y="761"/>
                  </a:lnTo>
                  <a:lnTo>
                    <a:pt x="444" y="152"/>
                  </a:lnTo>
                  <a:lnTo>
                    <a:pt x="495" y="25"/>
                  </a:lnTo>
                  <a:lnTo>
                    <a:pt x="368" y="0"/>
                  </a:lnTo>
                  <a:lnTo>
                    <a:pt x="381" y="139"/>
                  </a:lnTo>
                  <a:lnTo>
                    <a:pt x="381" y="698"/>
                  </a:lnTo>
                  <a:lnTo>
                    <a:pt x="139" y="622"/>
                  </a:lnTo>
                  <a:lnTo>
                    <a:pt x="0" y="571"/>
                  </a:lnTo>
                  <a:lnTo>
                    <a:pt x="63" y="736"/>
                  </a:lnTo>
                  <a:lnTo>
                    <a:pt x="266" y="838"/>
                  </a:lnTo>
                  <a:lnTo>
                    <a:pt x="406" y="838"/>
                  </a:lnTo>
                  <a:lnTo>
                    <a:pt x="558" y="838"/>
                  </a:lnTo>
                  <a:lnTo>
                    <a:pt x="736" y="685"/>
                  </a:lnTo>
                  <a:lnTo>
                    <a:pt x="660" y="55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6" name="object 136"/>
            <p:cNvSpPr/>
            <p:nvPr/>
          </p:nvSpPr>
          <p:spPr>
            <a:xfrm>
              <a:off x="6676326" y="4740681"/>
              <a:ext cx="17780" cy="1270"/>
            </a:xfrm>
            <a:custGeom>
              <a:avLst/>
              <a:gdLst/>
              <a:ahLst/>
              <a:cxnLst/>
              <a:rect l="l" t="t" r="r" b="b"/>
              <a:pathLst>
                <a:path w="17779" h="1270">
                  <a:moveTo>
                    <a:pt x="215" y="50"/>
                  </a:moveTo>
                  <a:lnTo>
                    <a:pt x="50" y="0"/>
                  </a:lnTo>
                  <a:lnTo>
                    <a:pt x="0" y="177"/>
                  </a:lnTo>
                  <a:lnTo>
                    <a:pt x="177" y="228"/>
                  </a:lnTo>
                  <a:lnTo>
                    <a:pt x="215" y="50"/>
                  </a:lnTo>
                  <a:close/>
                </a:path>
                <a:path w="17779" h="1270">
                  <a:moveTo>
                    <a:pt x="1282" y="254"/>
                  </a:moveTo>
                  <a:lnTo>
                    <a:pt x="1117" y="203"/>
                  </a:lnTo>
                  <a:lnTo>
                    <a:pt x="1066" y="381"/>
                  </a:lnTo>
                  <a:lnTo>
                    <a:pt x="1244" y="431"/>
                  </a:lnTo>
                  <a:lnTo>
                    <a:pt x="1282" y="254"/>
                  </a:lnTo>
                  <a:close/>
                </a:path>
                <a:path w="17779" h="1270">
                  <a:moveTo>
                    <a:pt x="2336" y="292"/>
                  </a:moveTo>
                  <a:lnTo>
                    <a:pt x="2171" y="241"/>
                  </a:lnTo>
                  <a:lnTo>
                    <a:pt x="2120" y="419"/>
                  </a:lnTo>
                  <a:lnTo>
                    <a:pt x="2298" y="469"/>
                  </a:lnTo>
                  <a:lnTo>
                    <a:pt x="2336" y="292"/>
                  </a:lnTo>
                  <a:close/>
                </a:path>
                <a:path w="17779" h="1270">
                  <a:moveTo>
                    <a:pt x="3543" y="279"/>
                  </a:moveTo>
                  <a:lnTo>
                    <a:pt x="3378" y="228"/>
                  </a:lnTo>
                  <a:lnTo>
                    <a:pt x="3314" y="406"/>
                  </a:lnTo>
                  <a:lnTo>
                    <a:pt x="3492" y="469"/>
                  </a:lnTo>
                  <a:lnTo>
                    <a:pt x="3543" y="279"/>
                  </a:lnTo>
                  <a:close/>
                </a:path>
                <a:path w="17779" h="1270">
                  <a:moveTo>
                    <a:pt x="4711" y="292"/>
                  </a:moveTo>
                  <a:lnTo>
                    <a:pt x="4533" y="241"/>
                  </a:lnTo>
                  <a:lnTo>
                    <a:pt x="4483" y="419"/>
                  </a:lnTo>
                  <a:lnTo>
                    <a:pt x="4660" y="469"/>
                  </a:lnTo>
                  <a:lnTo>
                    <a:pt x="4711" y="292"/>
                  </a:lnTo>
                  <a:close/>
                </a:path>
                <a:path w="17779" h="1270">
                  <a:moveTo>
                    <a:pt x="5791" y="279"/>
                  </a:moveTo>
                  <a:lnTo>
                    <a:pt x="5626" y="228"/>
                  </a:lnTo>
                  <a:lnTo>
                    <a:pt x="5562" y="406"/>
                  </a:lnTo>
                  <a:lnTo>
                    <a:pt x="5740" y="469"/>
                  </a:lnTo>
                  <a:lnTo>
                    <a:pt x="5791" y="279"/>
                  </a:lnTo>
                  <a:close/>
                </a:path>
                <a:path w="17779" h="1270">
                  <a:moveTo>
                    <a:pt x="6832" y="292"/>
                  </a:moveTo>
                  <a:lnTo>
                    <a:pt x="6667" y="241"/>
                  </a:lnTo>
                  <a:lnTo>
                    <a:pt x="6616" y="419"/>
                  </a:lnTo>
                  <a:lnTo>
                    <a:pt x="6794" y="469"/>
                  </a:lnTo>
                  <a:lnTo>
                    <a:pt x="6832" y="292"/>
                  </a:lnTo>
                  <a:close/>
                </a:path>
                <a:path w="17779" h="1270">
                  <a:moveTo>
                    <a:pt x="7835" y="355"/>
                  </a:moveTo>
                  <a:lnTo>
                    <a:pt x="7670" y="304"/>
                  </a:lnTo>
                  <a:lnTo>
                    <a:pt x="7607" y="482"/>
                  </a:lnTo>
                  <a:lnTo>
                    <a:pt x="7785" y="533"/>
                  </a:lnTo>
                  <a:lnTo>
                    <a:pt x="7835" y="355"/>
                  </a:lnTo>
                  <a:close/>
                </a:path>
                <a:path w="17779" h="1270">
                  <a:moveTo>
                    <a:pt x="8877" y="393"/>
                  </a:moveTo>
                  <a:lnTo>
                    <a:pt x="8699" y="342"/>
                  </a:lnTo>
                  <a:lnTo>
                    <a:pt x="8648" y="520"/>
                  </a:lnTo>
                  <a:lnTo>
                    <a:pt x="8839" y="571"/>
                  </a:lnTo>
                  <a:lnTo>
                    <a:pt x="8877" y="393"/>
                  </a:lnTo>
                  <a:close/>
                </a:path>
                <a:path w="17779" h="1270">
                  <a:moveTo>
                    <a:pt x="12039" y="482"/>
                  </a:moveTo>
                  <a:lnTo>
                    <a:pt x="11874" y="419"/>
                  </a:lnTo>
                  <a:lnTo>
                    <a:pt x="11811" y="546"/>
                  </a:lnTo>
                  <a:lnTo>
                    <a:pt x="11988" y="660"/>
                  </a:lnTo>
                  <a:lnTo>
                    <a:pt x="12039" y="482"/>
                  </a:lnTo>
                  <a:close/>
                </a:path>
                <a:path w="17779" h="1270">
                  <a:moveTo>
                    <a:pt x="13119" y="520"/>
                  </a:moveTo>
                  <a:lnTo>
                    <a:pt x="12954" y="469"/>
                  </a:lnTo>
                  <a:lnTo>
                    <a:pt x="12903" y="647"/>
                  </a:lnTo>
                  <a:lnTo>
                    <a:pt x="13081" y="698"/>
                  </a:lnTo>
                  <a:lnTo>
                    <a:pt x="13119" y="520"/>
                  </a:lnTo>
                  <a:close/>
                </a:path>
                <a:path w="17779" h="1270">
                  <a:moveTo>
                    <a:pt x="14071" y="520"/>
                  </a:moveTo>
                  <a:lnTo>
                    <a:pt x="13906" y="469"/>
                  </a:lnTo>
                  <a:lnTo>
                    <a:pt x="13843" y="647"/>
                  </a:lnTo>
                  <a:lnTo>
                    <a:pt x="14020" y="698"/>
                  </a:lnTo>
                  <a:lnTo>
                    <a:pt x="14071" y="520"/>
                  </a:lnTo>
                  <a:close/>
                </a:path>
                <a:path w="17779" h="1270">
                  <a:moveTo>
                    <a:pt x="15036" y="520"/>
                  </a:moveTo>
                  <a:lnTo>
                    <a:pt x="14871" y="469"/>
                  </a:lnTo>
                  <a:lnTo>
                    <a:pt x="14808" y="647"/>
                  </a:lnTo>
                  <a:lnTo>
                    <a:pt x="14986" y="698"/>
                  </a:lnTo>
                  <a:lnTo>
                    <a:pt x="15036" y="520"/>
                  </a:lnTo>
                  <a:close/>
                </a:path>
                <a:path w="17779" h="1270">
                  <a:moveTo>
                    <a:pt x="15963" y="495"/>
                  </a:moveTo>
                  <a:lnTo>
                    <a:pt x="15798" y="444"/>
                  </a:lnTo>
                  <a:lnTo>
                    <a:pt x="15748" y="622"/>
                  </a:lnTo>
                  <a:lnTo>
                    <a:pt x="15925" y="673"/>
                  </a:lnTo>
                  <a:lnTo>
                    <a:pt x="15963" y="495"/>
                  </a:lnTo>
                  <a:close/>
                </a:path>
                <a:path w="17779" h="1270">
                  <a:moveTo>
                    <a:pt x="16852" y="457"/>
                  </a:moveTo>
                  <a:lnTo>
                    <a:pt x="16687" y="406"/>
                  </a:lnTo>
                  <a:lnTo>
                    <a:pt x="16624" y="584"/>
                  </a:lnTo>
                  <a:lnTo>
                    <a:pt x="16814" y="635"/>
                  </a:lnTo>
                  <a:lnTo>
                    <a:pt x="16852" y="457"/>
                  </a:lnTo>
                  <a:close/>
                </a:path>
                <a:path w="17779" h="1270">
                  <a:moveTo>
                    <a:pt x="17780" y="457"/>
                  </a:moveTo>
                  <a:lnTo>
                    <a:pt x="17614" y="406"/>
                  </a:lnTo>
                  <a:lnTo>
                    <a:pt x="17551" y="584"/>
                  </a:lnTo>
                  <a:lnTo>
                    <a:pt x="17729" y="635"/>
                  </a:lnTo>
                  <a:lnTo>
                    <a:pt x="17780" y="45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7" name="object 137"/>
            <p:cNvSpPr/>
            <p:nvPr/>
          </p:nvSpPr>
          <p:spPr>
            <a:xfrm>
              <a:off x="6697395" y="4740868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139" y="0"/>
                  </a:moveTo>
                  <a:lnTo>
                    <a:pt x="292" y="63"/>
                  </a:lnTo>
                  <a:lnTo>
                    <a:pt x="292" y="228"/>
                  </a:lnTo>
                  <a:lnTo>
                    <a:pt x="139" y="292"/>
                  </a:lnTo>
                  <a:lnTo>
                    <a:pt x="0" y="228"/>
                  </a:lnTo>
                  <a:lnTo>
                    <a:pt x="0" y="63"/>
                  </a:lnTo>
                  <a:lnTo>
                    <a:pt x="13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8" name="object 138"/>
            <p:cNvSpPr/>
            <p:nvPr/>
          </p:nvSpPr>
          <p:spPr>
            <a:xfrm>
              <a:off x="6698269" y="4740794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139" y="0"/>
                  </a:moveTo>
                  <a:lnTo>
                    <a:pt x="292" y="63"/>
                  </a:lnTo>
                  <a:lnTo>
                    <a:pt x="292" y="215"/>
                  </a:lnTo>
                  <a:lnTo>
                    <a:pt x="139" y="292"/>
                  </a:lnTo>
                  <a:lnTo>
                    <a:pt x="0" y="215"/>
                  </a:lnTo>
                  <a:lnTo>
                    <a:pt x="0" y="63"/>
                  </a:lnTo>
                  <a:lnTo>
                    <a:pt x="13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9" name="object 139"/>
            <p:cNvSpPr/>
            <p:nvPr/>
          </p:nvSpPr>
          <p:spPr>
            <a:xfrm>
              <a:off x="6699116" y="4740728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139" y="0"/>
                  </a:moveTo>
                  <a:lnTo>
                    <a:pt x="292" y="63"/>
                  </a:lnTo>
                  <a:lnTo>
                    <a:pt x="292" y="228"/>
                  </a:lnTo>
                  <a:lnTo>
                    <a:pt x="139" y="292"/>
                  </a:lnTo>
                  <a:lnTo>
                    <a:pt x="0" y="228"/>
                  </a:lnTo>
                  <a:lnTo>
                    <a:pt x="0" y="63"/>
                  </a:lnTo>
                  <a:lnTo>
                    <a:pt x="13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0" name="object 140"/>
            <p:cNvSpPr/>
            <p:nvPr/>
          </p:nvSpPr>
          <p:spPr>
            <a:xfrm>
              <a:off x="6675118" y="4741607"/>
              <a:ext cx="25400" cy="1905"/>
            </a:xfrm>
            <a:custGeom>
              <a:avLst/>
              <a:gdLst/>
              <a:ahLst/>
              <a:cxnLst/>
              <a:rect l="l" t="t" r="r" b="b"/>
              <a:pathLst>
                <a:path w="25400" h="1904">
                  <a:moveTo>
                    <a:pt x="0" y="0"/>
                  </a:moveTo>
                  <a:lnTo>
                    <a:pt x="177" y="139"/>
                  </a:lnTo>
                  <a:lnTo>
                    <a:pt x="635" y="749"/>
                  </a:lnTo>
                  <a:lnTo>
                    <a:pt x="1638" y="1295"/>
                  </a:lnTo>
                  <a:lnTo>
                    <a:pt x="5994" y="1422"/>
                  </a:lnTo>
                  <a:lnTo>
                    <a:pt x="25400" y="1282"/>
                  </a:lnTo>
                  <a:lnTo>
                    <a:pt x="25400" y="1079"/>
                  </a:lnTo>
                  <a:lnTo>
                    <a:pt x="25234" y="292"/>
                  </a:lnTo>
                  <a:lnTo>
                    <a:pt x="24790" y="292"/>
                  </a:lnTo>
                  <a:lnTo>
                    <a:pt x="21551" y="596"/>
                  </a:lnTo>
                  <a:lnTo>
                    <a:pt x="20828" y="711"/>
                  </a:lnTo>
                  <a:lnTo>
                    <a:pt x="21463" y="596"/>
                  </a:lnTo>
                  <a:lnTo>
                    <a:pt x="13868" y="685"/>
                  </a:lnTo>
                  <a:lnTo>
                    <a:pt x="11760" y="622"/>
                  </a:lnTo>
                  <a:lnTo>
                    <a:pt x="5651" y="685"/>
                  </a:lnTo>
                  <a:lnTo>
                    <a:pt x="1168" y="406"/>
                  </a:lnTo>
                  <a:lnTo>
                    <a:pt x="546" y="152"/>
                  </a:lnTo>
                  <a:lnTo>
                    <a:pt x="215" y="1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E34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1" name="object 141"/>
            <p:cNvSpPr/>
            <p:nvPr/>
          </p:nvSpPr>
          <p:spPr>
            <a:xfrm>
              <a:off x="6674191" y="4740891"/>
              <a:ext cx="27305" cy="1905"/>
            </a:xfrm>
            <a:custGeom>
              <a:avLst/>
              <a:gdLst/>
              <a:ahLst/>
              <a:cxnLst/>
              <a:rect l="l" t="t" r="r" b="b"/>
              <a:pathLst>
                <a:path w="27304" h="1904">
                  <a:moveTo>
                    <a:pt x="266" y="0"/>
                  </a:moveTo>
                  <a:lnTo>
                    <a:pt x="0" y="38"/>
                  </a:lnTo>
                  <a:lnTo>
                    <a:pt x="558" y="482"/>
                  </a:lnTo>
                  <a:lnTo>
                    <a:pt x="1206" y="838"/>
                  </a:lnTo>
                  <a:lnTo>
                    <a:pt x="1485" y="863"/>
                  </a:lnTo>
                  <a:lnTo>
                    <a:pt x="2108" y="1130"/>
                  </a:lnTo>
                  <a:lnTo>
                    <a:pt x="2730" y="1130"/>
                  </a:lnTo>
                  <a:lnTo>
                    <a:pt x="6578" y="1409"/>
                  </a:lnTo>
                  <a:lnTo>
                    <a:pt x="12687" y="1358"/>
                  </a:lnTo>
                  <a:lnTo>
                    <a:pt x="14795" y="1409"/>
                  </a:lnTo>
                  <a:lnTo>
                    <a:pt x="22390" y="1320"/>
                  </a:lnTo>
                  <a:lnTo>
                    <a:pt x="21755" y="1435"/>
                  </a:lnTo>
                  <a:lnTo>
                    <a:pt x="23228" y="1219"/>
                  </a:lnTo>
                  <a:lnTo>
                    <a:pt x="25628" y="1028"/>
                  </a:lnTo>
                  <a:lnTo>
                    <a:pt x="26073" y="927"/>
                  </a:lnTo>
                  <a:lnTo>
                    <a:pt x="26543" y="431"/>
                  </a:lnTo>
                  <a:lnTo>
                    <a:pt x="26758" y="38"/>
                  </a:lnTo>
                  <a:lnTo>
                    <a:pt x="26657" y="177"/>
                  </a:lnTo>
                  <a:lnTo>
                    <a:pt x="20497" y="635"/>
                  </a:lnTo>
                  <a:lnTo>
                    <a:pt x="20002" y="546"/>
                  </a:lnTo>
                  <a:lnTo>
                    <a:pt x="20002" y="673"/>
                  </a:lnTo>
                  <a:lnTo>
                    <a:pt x="4953" y="749"/>
                  </a:lnTo>
                  <a:lnTo>
                    <a:pt x="3111" y="635"/>
                  </a:lnTo>
                  <a:lnTo>
                    <a:pt x="762" y="215"/>
                  </a:lnTo>
                  <a:lnTo>
                    <a:pt x="266" y="0"/>
                  </a:lnTo>
                  <a:close/>
                </a:path>
              </a:pathLst>
            </a:custGeom>
            <a:solidFill>
              <a:srgbClr val="2358A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2" name="object 142"/>
            <p:cNvSpPr/>
            <p:nvPr/>
          </p:nvSpPr>
          <p:spPr>
            <a:xfrm>
              <a:off x="6687080" y="4739576"/>
              <a:ext cx="8890" cy="1905"/>
            </a:xfrm>
            <a:custGeom>
              <a:avLst/>
              <a:gdLst/>
              <a:ahLst/>
              <a:cxnLst/>
              <a:rect l="l" t="t" r="r" b="b"/>
              <a:pathLst>
                <a:path w="8890" h="1904">
                  <a:moveTo>
                    <a:pt x="38" y="0"/>
                  </a:moveTo>
                  <a:lnTo>
                    <a:pt x="0" y="1282"/>
                  </a:lnTo>
                  <a:lnTo>
                    <a:pt x="990" y="1346"/>
                  </a:lnTo>
                  <a:lnTo>
                    <a:pt x="8432" y="1219"/>
                  </a:lnTo>
                  <a:lnTo>
                    <a:pt x="8432" y="228"/>
                  </a:lnTo>
                  <a:lnTo>
                    <a:pt x="5702" y="253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FEDC2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3" name="object 143"/>
            <p:cNvSpPr/>
            <p:nvPr/>
          </p:nvSpPr>
          <p:spPr>
            <a:xfrm>
              <a:off x="6690449" y="4741862"/>
              <a:ext cx="3175" cy="1270"/>
            </a:xfrm>
            <a:custGeom>
              <a:avLst/>
              <a:gdLst/>
              <a:ahLst/>
              <a:cxnLst/>
              <a:rect l="l" t="t" r="r" b="b"/>
              <a:pathLst>
                <a:path w="3175" h="1270">
                  <a:moveTo>
                    <a:pt x="622" y="38"/>
                  </a:moveTo>
                  <a:lnTo>
                    <a:pt x="495" y="50"/>
                  </a:lnTo>
                  <a:lnTo>
                    <a:pt x="241" y="50"/>
                  </a:lnTo>
                  <a:lnTo>
                    <a:pt x="0" y="254"/>
                  </a:lnTo>
                  <a:lnTo>
                    <a:pt x="12" y="431"/>
                  </a:lnTo>
                  <a:lnTo>
                    <a:pt x="190" y="469"/>
                  </a:lnTo>
                  <a:lnTo>
                    <a:pt x="622" y="38"/>
                  </a:lnTo>
                  <a:close/>
                </a:path>
                <a:path w="3175" h="1270">
                  <a:moveTo>
                    <a:pt x="1028" y="25"/>
                  </a:moveTo>
                  <a:lnTo>
                    <a:pt x="876" y="38"/>
                  </a:lnTo>
                  <a:lnTo>
                    <a:pt x="368" y="622"/>
                  </a:lnTo>
                  <a:lnTo>
                    <a:pt x="431" y="787"/>
                  </a:lnTo>
                  <a:lnTo>
                    <a:pt x="609" y="787"/>
                  </a:lnTo>
                  <a:lnTo>
                    <a:pt x="1028" y="25"/>
                  </a:lnTo>
                  <a:close/>
                </a:path>
                <a:path w="3175" h="1270">
                  <a:moveTo>
                    <a:pt x="1346" y="12"/>
                  </a:moveTo>
                  <a:lnTo>
                    <a:pt x="1143" y="12"/>
                  </a:lnTo>
                  <a:lnTo>
                    <a:pt x="850" y="876"/>
                  </a:lnTo>
                  <a:lnTo>
                    <a:pt x="939" y="1016"/>
                  </a:lnTo>
                  <a:lnTo>
                    <a:pt x="1130" y="965"/>
                  </a:lnTo>
                  <a:lnTo>
                    <a:pt x="1346" y="12"/>
                  </a:lnTo>
                  <a:close/>
                </a:path>
                <a:path w="3175" h="1270">
                  <a:moveTo>
                    <a:pt x="1663" y="1003"/>
                  </a:moveTo>
                  <a:lnTo>
                    <a:pt x="1600" y="25"/>
                  </a:lnTo>
                  <a:lnTo>
                    <a:pt x="1473" y="25"/>
                  </a:lnTo>
                  <a:lnTo>
                    <a:pt x="1384" y="1003"/>
                  </a:lnTo>
                  <a:lnTo>
                    <a:pt x="1511" y="1092"/>
                  </a:lnTo>
                  <a:lnTo>
                    <a:pt x="1663" y="1003"/>
                  </a:lnTo>
                  <a:close/>
                </a:path>
                <a:path w="3175" h="1270">
                  <a:moveTo>
                    <a:pt x="2286" y="825"/>
                  </a:moveTo>
                  <a:lnTo>
                    <a:pt x="1943" y="25"/>
                  </a:lnTo>
                  <a:lnTo>
                    <a:pt x="1739" y="25"/>
                  </a:lnTo>
                  <a:lnTo>
                    <a:pt x="2019" y="914"/>
                  </a:lnTo>
                  <a:lnTo>
                    <a:pt x="2184" y="965"/>
                  </a:lnTo>
                  <a:lnTo>
                    <a:pt x="2286" y="825"/>
                  </a:lnTo>
                  <a:close/>
                </a:path>
                <a:path w="3175" h="1270">
                  <a:moveTo>
                    <a:pt x="2641" y="584"/>
                  </a:moveTo>
                  <a:lnTo>
                    <a:pt x="2247" y="50"/>
                  </a:lnTo>
                  <a:lnTo>
                    <a:pt x="2082" y="38"/>
                  </a:lnTo>
                  <a:lnTo>
                    <a:pt x="2413" y="749"/>
                  </a:lnTo>
                  <a:lnTo>
                    <a:pt x="2590" y="762"/>
                  </a:lnTo>
                  <a:lnTo>
                    <a:pt x="2641" y="584"/>
                  </a:lnTo>
                  <a:close/>
                </a:path>
                <a:path w="3175" h="1270">
                  <a:moveTo>
                    <a:pt x="2997" y="215"/>
                  </a:moveTo>
                  <a:lnTo>
                    <a:pt x="2806" y="63"/>
                  </a:lnTo>
                  <a:lnTo>
                    <a:pt x="2667" y="63"/>
                  </a:lnTo>
                  <a:lnTo>
                    <a:pt x="2540" y="50"/>
                  </a:lnTo>
                  <a:lnTo>
                    <a:pt x="2413" y="50"/>
                  </a:lnTo>
                  <a:lnTo>
                    <a:pt x="2806" y="431"/>
                  </a:lnTo>
                  <a:lnTo>
                    <a:pt x="2971" y="393"/>
                  </a:lnTo>
                  <a:lnTo>
                    <a:pt x="2997" y="215"/>
                  </a:lnTo>
                  <a:close/>
                </a:path>
              </a:pathLst>
            </a:custGeom>
            <a:solidFill>
              <a:srgbClr val="947C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4" name="object 144"/>
            <p:cNvSpPr/>
            <p:nvPr/>
          </p:nvSpPr>
          <p:spPr>
            <a:xfrm>
              <a:off x="6682411" y="4730663"/>
              <a:ext cx="6985" cy="1905"/>
            </a:xfrm>
            <a:custGeom>
              <a:avLst/>
              <a:gdLst/>
              <a:ahLst/>
              <a:cxnLst/>
              <a:rect l="l" t="t" r="r" b="b"/>
              <a:pathLst>
                <a:path w="6984" h="1904">
                  <a:moveTo>
                    <a:pt x="4457" y="1104"/>
                  </a:moveTo>
                  <a:lnTo>
                    <a:pt x="2895" y="1104"/>
                  </a:lnTo>
                  <a:lnTo>
                    <a:pt x="3111" y="1397"/>
                  </a:lnTo>
                  <a:lnTo>
                    <a:pt x="3848" y="1447"/>
                  </a:lnTo>
                  <a:lnTo>
                    <a:pt x="4013" y="1219"/>
                  </a:lnTo>
                  <a:lnTo>
                    <a:pt x="4140" y="1143"/>
                  </a:lnTo>
                  <a:lnTo>
                    <a:pt x="4402" y="1143"/>
                  </a:lnTo>
                  <a:close/>
                </a:path>
                <a:path w="6984" h="1904">
                  <a:moveTo>
                    <a:pt x="4402" y="1143"/>
                  </a:moveTo>
                  <a:lnTo>
                    <a:pt x="4140" y="1143"/>
                  </a:lnTo>
                  <a:lnTo>
                    <a:pt x="4402" y="1143"/>
                  </a:lnTo>
                  <a:close/>
                </a:path>
                <a:path w="6984" h="1904">
                  <a:moveTo>
                    <a:pt x="4375" y="1155"/>
                  </a:moveTo>
                  <a:close/>
                </a:path>
                <a:path w="6984" h="1904">
                  <a:moveTo>
                    <a:pt x="4826" y="1168"/>
                  </a:moveTo>
                  <a:close/>
                </a:path>
                <a:path w="6984" h="1904">
                  <a:moveTo>
                    <a:pt x="5050" y="1143"/>
                  </a:moveTo>
                  <a:close/>
                </a:path>
                <a:path w="6984" h="1904">
                  <a:moveTo>
                    <a:pt x="4457" y="1079"/>
                  </a:moveTo>
                  <a:lnTo>
                    <a:pt x="2476" y="1079"/>
                  </a:lnTo>
                  <a:lnTo>
                    <a:pt x="2616" y="1130"/>
                  </a:lnTo>
                  <a:lnTo>
                    <a:pt x="2887" y="1130"/>
                  </a:lnTo>
                  <a:lnTo>
                    <a:pt x="4457" y="1104"/>
                  </a:lnTo>
                  <a:close/>
                </a:path>
                <a:path w="6984" h="1904">
                  <a:moveTo>
                    <a:pt x="2887" y="1130"/>
                  </a:moveTo>
                  <a:lnTo>
                    <a:pt x="2654" y="1130"/>
                  </a:lnTo>
                  <a:lnTo>
                    <a:pt x="2887" y="1130"/>
                  </a:lnTo>
                  <a:close/>
                </a:path>
                <a:path w="6984" h="1904">
                  <a:moveTo>
                    <a:pt x="2882" y="1143"/>
                  </a:moveTo>
                  <a:lnTo>
                    <a:pt x="2743" y="1143"/>
                  </a:lnTo>
                  <a:lnTo>
                    <a:pt x="2870" y="1181"/>
                  </a:lnTo>
                  <a:close/>
                </a:path>
                <a:path w="6984" h="1904">
                  <a:moveTo>
                    <a:pt x="5232" y="1079"/>
                  </a:moveTo>
                  <a:lnTo>
                    <a:pt x="4457" y="1079"/>
                  </a:lnTo>
                  <a:lnTo>
                    <a:pt x="4622" y="1104"/>
                  </a:lnTo>
                  <a:lnTo>
                    <a:pt x="5236" y="1104"/>
                  </a:lnTo>
                  <a:close/>
                </a:path>
                <a:path w="6984" h="1904">
                  <a:moveTo>
                    <a:pt x="5236" y="1104"/>
                  </a:moveTo>
                  <a:lnTo>
                    <a:pt x="4648" y="1104"/>
                  </a:lnTo>
                  <a:lnTo>
                    <a:pt x="4826" y="1168"/>
                  </a:lnTo>
                  <a:lnTo>
                    <a:pt x="5050" y="1143"/>
                  </a:lnTo>
                  <a:lnTo>
                    <a:pt x="5237" y="1117"/>
                  </a:lnTo>
                  <a:close/>
                </a:path>
                <a:path w="6984" h="1904">
                  <a:moveTo>
                    <a:pt x="5237" y="1117"/>
                  </a:moveTo>
                  <a:lnTo>
                    <a:pt x="5054" y="1117"/>
                  </a:lnTo>
                  <a:lnTo>
                    <a:pt x="5245" y="1168"/>
                  </a:lnTo>
                  <a:close/>
                </a:path>
                <a:path w="6984" h="1904">
                  <a:moveTo>
                    <a:pt x="2207" y="1104"/>
                  </a:moveTo>
                  <a:lnTo>
                    <a:pt x="2044" y="1104"/>
                  </a:lnTo>
                  <a:lnTo>
                    <a:pt x="2207" y="1104"/>
                  </a:lnTo>
                  <a:close/>
                </a:path>
                <a:path w="6984" h="1904">
                  <a:moveTo>
                    <a:pt x="5359" y="1041"/>
                  </a:moveTo>
                  <a:lnTo>
                    <a:pt x="1739" y="1041"/>
                  </a:lnTo>
                  <a:lnTo>
                    <a:pt x="2235" y="1092"/>
                  </a:lnTo>
                  <a:lnTo>
                    <a:pt x="2451" y="1079"/>
                  </a:lnTo>
                  <a:lnTo>
                    <a:pt x="5359" y="1079"/>
                  </a:lnTo>
                  <a:close/>
                </a:path>
                <a:path w="6984" h="1904">
                  <a:moveTo>
                    <a:pt x="2235" y="1092"/>
                  </a:moveTo>
                  <a:lnTo>
                    <a:pt x="1879" y="1092"/>
                  </a:lnTo>
                  <a:lnTo>
                    <a:pt x="2235" y="1092"/>
                  </a:lnTo>
                  <a:close/>
                </a:path>
                <a:path w="6984" h="1904">
                  <a:moveTo>
                    <a:pt x="5359" y="1079"/>
                  </a:moveTo>
                  <a:lnTo>
                    <a:pt x="5232" y="1079"/>
                  </a:lnTo>
                  <a:lnTo>
                    <a:pt x="5359" y="1092"/>
                  </a:lnTo>
                  <a:close/>
                </a:path>
                <a:path w="6984" h="1904">
                  <a:moveTo>
                    <a:pt x="5499" y="952"/>
                  </a:moveTo>
                  <a:lnTo>
                    <a:pt x="1612" y="952"/>
                  </a:lnTo>
                  <a:lnTo>
                    <a:pt x="5359" y="1041"/>
                  </a:lnTo>
                  <a:lnTo>
                    <a:pt x="5499" y="1003"/>
                  </a:lnTo>
                  <a:close/>
                </a:path>
                <a:path w="6984" h="1904">
                  <a:moveTo>
                    <a:pt x="5671" y="889"/>
                  </a:moveTo>
                  <a:lnTo>
                    <a:pt x="1435" y="889"/>
                  </a:lnTo>
                  <a:lnTo>
                    <a:pt x="1587" y="952"/>
                  </a:lnTo>
                  <a:lnTo>
                    <a:pt x="5707" y="952"/>
                  </a:lnTo>
                  <a:close/>
                </a:path>
                <a:path w="6984" h="1904">
                  <a:moveTo>
                    <a:pt x="5707" y="952"/>
                  </a:moveTo>
                  <a:lnTo>
                    <a:pt x="5499" y="952"/>
                  </a:lnTo>
                  <a:lnTo>
                    <a:pt x="5715" y="965"/>
                  </a:lnTo>
                  <a:close/>
                </a:path>
                <a:path w="6984" h="1904">
                  <a:moveTo>
                    <a:pt x="6248" y="850"/>
                  </a:moveTo>
                  <a:lnTo>
                    <a:pt x="1231" y="850"/>
                  </a:lnTo>
                  <a:lnTo>
                    <a:pt x="1435" y="889"/>
                  </a:lnTo>
                  <a:lnTo>
                    <a:pt x="5671" y="889"/>
                  </a:lnTo>
                  <a:lnTo>
                    <a:pt x="5969" y="876"/>
                  </a:lnTo>
                  <a:lnTo>
                    <a:pt x="6248" y="850"/>
                  </a:lnTo>
                  <a:close/>
                </a:path>
                <a:path w="6984" h="1904">
                  <a:moveTo>
                    <a:pt x="5981" y="889"/>
                  </a:moveTo>
                  <a:close/>
                </a:path>
                <a:path w="6984" h="1904">
                  <a:moveTo>
                    <a:pt x="5969" y="876"/>
                  </a:moveTo>
                  <a:lnTo>
                    <a:pt x="5664" y="876"/>
                  </a:lnTo>
                  <a:lnTo>
                    <a:pt x="5829" y="889"/>
                  </a:lnTo>
                  <a:lnTo>
                    <a:pt x="5969" y="889"/>
                  </a:lnTo>
                  <a:close/>
                </a:path>
                <a:path w="6984" h="1904">
                  <a:moveTo>
                    <a:pt x="6523" y="660"/>
                  </a:moveTo>
                  <a:lnTo>
                    <a:pt x="596" y="660"/>
                  </a:lnTo>
                  <a:lnTo>
                    <a:pt x="444" y="723"/>
                  </a:lnTo>
                  <a:lnTo>
                    <a:pt x="787" y="723"/>
                  </a:lnTo>
                  <a:lnTo>
                    <a:pt x="609" y="800"/>
                  </a:lnTo>
                  <a:lnTo>
                    <a:pt x="952" y="800"/>
                  </a:lnTo>
                  <a:lnTo>
                    <a:pt x="1206" y="863"/>
                  </a:lnTo>
                  <a:lnTo>
                    <a:pt x="6248" y="850"/>
                  </a:lnTo>
                  <a:lnTo>
                    <a:pt x="6413" y="774"/>
                  </a:lnTo>
                  <a:lnTo>
                    <a:pt x="6601" y="685"/>
                  </a:lnTo>
                  <a:close/>
                </a:path>
                <a:path w="6984" h="1904">
                  <a:moveTo>
                    <a:pt x="6601" y="685"/>
                  </a:moveTo>
                  <a:lnTo>
                    <a:pt x="6324" y="685"/>
                  </a:lnTo>
                  <a:lnTo>
                    <a:pt x="6756" y="825"/>
                  </a:lnTo>
                  <a:lnTo>
                    <a:pt x="6601" y="685"/>
                  </a:lnTo>
                  <a:close/>
                </a:path>
                <a:path w="6984" h="1904">
                  <a:moveTo>
                    <a:pt x="2641" y="0"/>
                  </a:moveTo>
                  <a:lnTo>
                    <a:pt x="2159" y="38"/>
                  </a:lnTo>
                  <a:lnTo>
                    <a:pt x="2006" y="127"/>
                  </a:lnTo>
                  <a:lnTo>
                    <a:pt x="1599" y="241"/>
                  </a:lnTo>
                  <a:lnTo>
                    <a:pt x="1308" y="381"/>
                  </a:lnTo>
                  <a:lnTo>
                    <a:pt x="914" y="469"/>
                  </a:lnTo>
                  <a:lnTo>
                    <a:pt x="698" y="546"/>
                  </a:lnTo>
                  <a:lnTo>
                    <a:pt x="50" y="635"/>
                  </a:lnTo>
                  <a:lnTo>
                    <a:pt x="444" y="660"/>
                  </a:lnTo>
                  <a:lnTo>
                    <a:pt x="6523" y="660"/>
                  </a:lnTo>
                  <a:lnTo>
                    <a:pt x="6129" y="546"/>
                  </a:lnTo>
                  <a:lnTo>
                    <a:pt x="5715" y="457"/>
                  </a:lnTo>
                  <a:lnTo>
                    <a:pt x="3149" y="406"/>
                  </a:lnTo>
                  <a:lnTo>
                    <a:pt x="3022" y="355"/>
                  </a:lnTo>
                  <a:lnTo>
                    <a:pt x="2762" y="266"/>
                  </a:lnTo>
                  <a:lnTo>
                    <a:pt x="2641" y="0"/>
                  </a:lnTo>
                  <a:close/>
                </a:path>
                <a:path w="6984" h="1904">
                  <a:moveTo>
                    <a:pt x="12" y="622"/>
                  </a:moveTo>
                  <a:close/>
                </a:path>
                <a:path w="6984" h="1904">
                  <a:moveTo>
                    <a:pt x="3492" y="279"/>
                  </a:moveTo>
                  <a:lnTo>
                    <a:pt x="3149" y="406"/>
                  </a:lnTo>
                  <a:lnTo>
                    <a:pt x="3771" y="406"/>
                  </a:lnTo>
                  <a:lnTo>
                    <a:pt x="3492" y="279"/>
                  </a:lnTo>
                  <a:close/>
                </a:path>
                <a:path w="6984" h="1904">
                  <a:moveTo>
                    <a:pt x="4432" y="12"/>
                  </a:moveTo>
                  <a:lnTo>
                    <a:pt x="4165" y="228"/>
                  </a:lnTo>
                  <a:lnTo>
                    <a:pt x="3975" y="355"/>
                  </a:lnTo>
                  <a:lnTo>
                    <a:pt x="3771" y="406"/>
                  </a:lnTo>
                  <a:lnTo>
                    <a:pt x="5605" y="406"/>
                  </a:lnTo>
                  <a:lnTo>
                    <a:pt x="5386" y="304"/>
                  </a:lnTo>
                  <a:lnTo>
                    <a:pt x="4965" y="127"/>
                  </a:lnTo>
                  <a:lnTo>
                    <a:pt x="4432" y="12"/>
                  </a:lnTo>
                  <a:close/>
                </a:path>
                <a:path w="6984" h="1904">
                  <a:moveTo>
                    <a:pt x="3949" y="317"/>
                  </a:moveTo>
                  <a:close/>
                </a:path>
                <a:path w="6984" h="1904">
                  <a:moveTo>
                    <a:pt x="5448" y="292"/>
                  </a:moveTo>
                  <a:close/>
                </a:path>
                <a:path w="6984" h="1904">
                  <a:moveTo>
                    <a:pt x="2765" y="272"/>
                  </a:moveTo>
                  <a:close/>
                </a:path>
                <a:path w="6984" h="1904">
                  <a:moveTo>
                    <a:pt x="2762" y="266"/>
                  </a:move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5" name="object 145"/>
            <p:cNvSpPr/>
            <p:nvPr/>
          </p:nvSpPr>
          <p:spPr>
            <a:xfrm>
              <a:off x="6682411" y="4730663"/>
              <a:ext cx="6985" cy="1905"/>
            </a:xfrm>
            <a:custGeom>
              <a:avLst/>
              <a:gdLst/>
              <a:ahLst/>
              <a:cxnLst/>
              <a:rect l="l" t="t" r="r" b="b"/>
              <a:pathLst>
                <a:path w="6984" h="1904">
                  <a:moveTo>
                    <a:pt x="4762" y="1168"/>
                  </a:moveTo>
                  <a:lnTo>
                    <a:pt x="4889" y="1143"/>
                  </a:lnTo>
                  <a:lnTo>
                    <a:pt x="5041" y="1193"/>
                  </a:lnTo>
                  <a:lnTo>
                    <a:pt x="5245" y="1168"/>
                  </a:lnTo>
                  <a:lnTo>
                    <a:pt x="5359" y="1003"/>
                  </a:lnTo>
                  <a:lnTo>
                    <a:pt x="5499" y="1003"/>
                  </a:lnTo>
                  <a:lnTo>
                    <a:pt x="5715" y="965"/>
                  </a:lnTo>
                  <a:lnTo>
                    <a:pt x="5905" y="889"/>
                  </a:lnTo>
                  <a:lnTo>
                    <a:pt x="6248" y="850"/>
                  </a:lnTo>
                  <a:lnTo>
                    <a:pt x="6413" y="774"/>
                  </a:lnTo>
                  <a:lnTo>
                    <a:pt x="6756" y="825"/>
                  </a:lnTo>
                  <a:lnTo>
                    <a:pt x="6883" y="698"/>
                  </a:lnTo>
                  <a:lnTo>
                    <a:pt x="6680" y="711"/>
                  </a:lnTo>
                  <a:lnTo>
                    <a:pt x="6477" y="635"/>
                  </a:lnTo>
                  <a:lnTo>
                    <a:pt x="6248" y="571"/>
                  </a:lnTo>
                  <a:lnTo>
                    <a:pt x="6057" y="546"/>
                  </a:lnTo>
                  <a:lnTo>
                    <a:pt x="5892" y="508"/>
                  </a:lnTo>
                  <a:lnTo>
                    <a:pt x="5715" y="457"/>
                  </a:lnTo>
                  <a:lnTo>
                    <a:pt x="5499" y="368"/>
                  </a:lnTo>
                  <a:lnTo>
                    <a:pt x="5359" y="292"/>
                  </a:lnTo>
                  <a:lnTo>
                    <a:pt x="4965" y="127"/>
                  </a:lnTo>
                  <a:lnTo>
                    <a:pt x="4737" y="88"/>
                  </a:lnTo>
                  <a:lnTo>
                    <a:pt x="4432" y="12"/>
                  </a:lnTo>
                  <a:lnTo>
                    <a:pt x="4279" y="127"/>
                  </a:lnTo>
                  <a:lnTo>
                    <a:pt x="4114" y="241"/>
                  </a:lnTo>
                  <a:lnTo>
                    <a:pt x="3987" y="330"/>
                  </a:lnTo>
                  <a:lnTo>
                    <a:pt x="3810" y="393"/>
                  </a:lnTo>
                  <a:lnTo>
                    <a:pt x="3492" y="279"/>
                  </a:lnTo>
                  <a:lnTo>
                    <a:pt x="3175" y="393"/>
                  </a:lnTo>
                  <a:lnTo>
                    <a:pt x="3022" y="355"/>
                  </a:lnTo>
                  <a:lnTo>
                    <a:pt x="2806" y="292"/>
                  </a:lnTo>
                  <a:lnTo>
                    <a:pt x="2641" y="0"/>
                  </a:lnTo>
                  <a:lnTo>
                    <a:pt x="2400" y="25"/>
                  </a:lnTo>
                  <a:lnTo>
                    <a:pt x="2159" y="38"/>
                  </a:lnTo>
                  <a:lnTo>
                    <a:pt x="2006" y="127"/>
                  </a:lnTo>
                  <a:lnTo>
                    <a:pt x="1727" y="203"/>
                  </a:lnTo>
                  <a:lnTo>
                    <a:pt x="1524" y="279"/>
                  </a:lnTo>
                  <a:lnTo>
                    <a:pt x="1308" y="381"/>
                  </a:lnTo>
                  <a:lnTo>
                    <a:pt x="914" y="469"/>
                  </a:lnTo>
                  <a:lnTo>
                    <a:pt x="698" y="546"/>
                  </a:lnTo>
                  <a:lnTo>
                    <a:pt x="444" y="584"/>
                  </a:lnTo>
                  <a:lnTo>
                    <a:pt x="50" y="635"/>
                  </a:lnTo>
                  <a:lnTo>
                    <a:pt x="444" y="660"/>
                  </a:lnTo>
                  <a:lnTo>
                    <a:pt x="584" y="660"/>
                  </a:lnTo>
                  <a:lnTo>
                    <a:pt x="444" y="723"/>
                  </a:lnTo>
                  <a:lnTo>
                    <a:pt x="787" y="723"/>
                  </a:lnTo>
                  <a:lnTo>
                    <a:pt x="609" y="800"/>
                  </a:lnTo>
                  <a:lnTo>
                    <a:pt x="952" y="800"/>
                  </a:lnTo>
                  <a:lnTo>
                    <a:pt x="1206" y="863"/>
                  </a:lnTo>
                  <a:lnTo>
                    <a:pt x="1346" y="914"/>
                  </a:lnTo>
                  <a:lnTo>
                    <a:pt x="1587" y="952"/>
                  </a:lnTo>
                  <a:lnTo>
                    <a:pt x="1714" y="1041"/>
                  </a:lnTo>
                  <a:lnTo>
                    <a:pt x="1879" y="1092"/>
                  </a:lnTo>
                  <a:lnTo>
                    <a:pt x="2044" y="1104"/>
                  </a:lnTo>
                  <a:lnTo>
                    <a:pt x="2235" y="1092"/>
                  </a:lnTo>
                  <a:lnTo>
                    <a:pt x="2451" y="1079"/>
                  </a:lnTo>
                  <a:lnTo>
                    <a:pt x="2616" y="1130"/>
                  </a:lnTo>
                  <a:lnTo>
                    <a:pt x="2743" y="1143"/>
                  </a:lnTo>
                  <a:lnTo>
                    <a:pt x="2870" y="1181"/>
                  </a:lnTo>
                  <a:lnTo>
                    <a:pt x="3111" y="1397"/>
                  </a:lnTo>
                  <a:lnTo>
                    <a:pt x="3429" y="1422"/>
                  </a:lnTo>
                  <a:lnTo>
                    <a:pt x="3848" y="1447"/>
                  </a:lnTo>
                  <a:lnTo>
                    <a:pt x="4013" y="1219"/>
                  </a:lnTo>
                  <a:lnTo>
                    <a:pt x="4140" y="1143"/>
                  </a:lnTo>
                  <a:lnTo>
                    <a:pt x="4292" y="1155"/>
                  </a:lnTo>
                  <a:lnTo>
                    <a:pt x="4457" y="1117"/>
                  </a:lnTo>
                  <a:lnTo>
                    <a:pt x="4622" y="1104"/>
                  </a:lnTo>
                  <a:lnTo>
                    <a:pt x="4749" y="1168"/>
                  </a:lnTo>
                </a:path>
              </a:pathLst>
            </a:custGeom>
            <a:ln w="3175">
              <a:solidFill>
                <a:srgbClr val="91969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6" name="object 146"/>
            <p:cNvSpPr/>
            <p:nvPr/>
          </p:nvSpPr>
          <p:spPr>
            <a:xfrm>
              <a:off x="6685945" y="4731794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0"/>
                  </a:moveTo>
                </a:path>
                <a:path w="634" h="635">
                  <a:moveTo>
                    <a:pt x="0" y="0"/>
                  </a:move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7" name="object 147"/>
            <p:cNvSpPr/>
            <p:nvPr/>
          </p:nvSpPr>
          <p:spPr>
            <a:xfrm>
              <a:off x="6683388" y="4731353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63" y="0"/>
                  </a:moveTo>
                  <a:lnTo>
                    <a:pt x="50" y="12"/>
                  </a:lnTo>
                  <a:lnTo>
                    <a:pt x="38" y="12"/>
                  </a:lnTo>
                </a:path>
                <a:path w="634" h="635">
                  <a:moveTo>
                    <a:pt x="63" y="0"/>
                  </a:move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8" name="object 148"/>
            <p:cNvSpPr/>
            <p:nvPr/>
          </p:nvSpPr>
          <p:spPr>
            <a:xfrm>
              <a:off x="6687719" y="4731126"/>
              <a:ext cx="1270" cy="635"/>
            </a:xfrm>
            <a:custGeom>
              <a:avLst/>
              <a:gdLst/>
              <a:ahLst/>
              <a:cxnLst/>
              <a:rect l="l" t="t" r="r" b="b"/>
              <a:pathLst>
                <a:path w="1270" h="635">
                  <a:moveTo>
                    <a:pt x="673" y="393"/>
                  </a:moveTo>
                  <a:lnTo>
                    <a:pt x="190" y="266"/>
                  </a:lnTo>
                  <a:lnTo>
                    <a:pt x="38" y="114"/>
                  </a:lnTo>
                  <a:lnTo>
                    <a:pt x="165" y="76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9" name="object 149"/>
            <p:cNvSpPr/>
            <p:nvPr/>
          </p:nvSpPr>
          <p:spPr>
            <a:xfrm>
              <a:off x="6687883" y="4731171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406" y="0"/>
                  </a:moveTo>
                  <a:lnTo>
                    <a:pt x="165" y="12"/>
                  </a:lnTo>
                  <a:lnTo>
                    <a:pt x="0" y="0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0" name="object 150"/>
            <p:cNvSpPr/>
            <p:nvPr/>
          </p:nvSpPr>
          <p:spPr>
            <a:xfrm>
              <a:off x="6687894" y="4731223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609" y="63"/>
                  </a:moveTo>
                  <a:lnTo>
                    <a:pt x="457" y="76"/>
                  </a:lnTo>
                  <a:lnTo>
                    <a:pt x="215" y="88"/>
                  </a:lnTo>
                  <a:lnTo>
                    <a:pt x="88" y="12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1" name="object 151"/>
            <p:cNvSpPr/>
            <p:nvPr/>
          </p:nvSpPr>
          <p:spPr>
            <a:xfrm>
              <a:off x="6687596" y="4731279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469" y="254"/>
                  </a:moveTo>
                  <a:lnTo>
                    <a:pt x="114" y="139"/>
                  </a:lnTo>
                  <a:lnTo>
                    <a:pt x="0" y="0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2" name="object 152"/>
            <p:cNvSpPr/>
            <p:nvPr/>
          </p:nvSpPr>
          <p:spPr>
            <a:xfrm>
              <a:off x="6687388" y="4731296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520" y="317"/>
                  </a:moveTo>
                  <a:lnTo>
                    <a:pt x="292" y="266"/>
                  </a:lnTo>
                  <a:lnTo>
                    <a:pt x="0" y="0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3" name="object 153"/>
            <p:cNvSpPr/>
            <p:nvPr/>
          </p:nvSpPr>
          <p:spPr>
            <a:xfrm>
              <a:off x="6687234" y="4731259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533" y="419"/>
                  </a:moveTo>
                  <a:lnTo>
                    <a:pt x="12" y="241"/>
                  </a:lnTo>
                  <a:lnTo>
                    <a:pt x="0" y="25"/>
                  </a:lnTo>
                </a:path>
                <a:path w="634" h="635">
                  <a:moveTo>
                    <a:pt x="533" y="419"/>
                  </a:moveTo>
                  <a:lnTo>
                    <a:pt x="254" y="355"/>
                  </a:lnTo>
                  <a:lnTo>
                    <a:pt x="0" y="0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4" name="object 154"/>
            <p:cNvSpPr/>
            <p:nvPr/>
          </p:nvSpPr>
          <p:spPr>
            <a:xfrm>
              <a:off x="6687103" y="4731375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368" y="406"/>
                  </a:moveTo>
                  <a:lnTo>
                    <a:pt x="76" y="190"/>
                  </a:lnTo>
                  <a:lnTo>
                    <a:pt x="0" y="0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5" name="object 155"/>
            <p:cNvSpPr/>
            <p:nvPr/>
          </p:nvSpPr>
          <p:spPr>
            <a:xfrm>
              <a:off x="6687074" y="4731372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228" y="431"/>
                  </a:moveTo>
                  <a:lnTo>
                    <a:pt x="25" y="165"/>
                  </a:lnTo>
                  <a:lnTo>
                    <a:pt x="0" y="0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6" name="object 156"/>
            <p:cNvSpPr/>
            <p:nvPr/>
          </p:nvSpPr>
          <p:spPr>
            <a:xfrm>
              <a:off x="6686942" y="4731309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101" y="457"/>
                  </a:moveTo>
                  <a:lnTo>
                    <a:pt x="0" y="139"/>
                  </a:lnTo>
                  <a:lnTo>
                    <a:pt x="38" y="0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7" name="object 157"/>
            <p:cNvSpPr/>
            <p:nvPr/>
          </p:nvSpPr>
          <p:spPr>
            <a:xfrm>
              <a:off x="6686850" y="4731448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25" y="304"/>
                  </a:moveTo>
                  <a:lnTo>
                    <a:pt x="50" y="101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8" name="object 158"/>
            <p:cNvSpPr/>
            <p:nvPr/>
          </p:nvSpPr>
          <p:spPr>
            <a:xfrm>
              <a:off x="6686698" y="4731406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406"/>
                  </a:moveTo>
                  <a:lnTo>
                    <a:pt x="38" y="228"/>
                  </a:lnTo>
                  <a:lnTo>
                    <a:pt x="88" y="88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9" name="object 159"/>
            <p:cNvSpPr/>
            <p:nvPr/>
          </p:nvSpPr>
          <p:spPr>
            <a:xfrm>
              <a:off x="6686537" y="4731499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12" y="304"/>
                  </a:moveTo>
                  <a:lnTo>
                    <a:pt x="63" y="139"/>
                  </a:lnTo>
                  <a:lnTo>
                    <a:pt x="76" y="0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0" name="object 160"/>
            <p:cNvSpPr/>
            <p:nvPr/>
          </p:nvSpPr>
          <p:spPr>
            <a:xfrm>
              <a:off x="6686317" y="4730901"/>
              <a:ext cx="1905" cy="635"/>
            </a:xfrm>
            <a:custGeom>
              <a:avLst/>
              <a:gdLst/>
              <a:ahLst/>
              <a:cxnLst/>
              <a:rect l="l" t="t" r="r" b="b"/>
              <a:pathLst>
                <a:path w="1904" h="635">
                  <a:moveTo>
                    <a:pt x="0" y="380"/>
                  </a:moveTo>
                  <a:lnTo>
                    <a:pt x="63" y="253"/>
                  </a:lnTo>
                  <a:lnTo>
                    <a:pt x="203" y="241"/>
                  </a:lnTo>
                  <a:lnTo>
                    <a:pt x="368" y="152"/>
                  </a:lnTo>
                  <a:lnTo>
                    <a:pt x="520" y="38"/>
                  </a:lnTo>
                  <a:lnTo>
                    <a:pt x="673" y="25"/>
                  </a:lnTo>
                  <a:lnTo>
                    <a:pt x="825" y="25"/>
                  </a:lnTo>
                  <a:lnTo>
                    <a:pt x="990" y="12"/>
                  </a:lnTo>
                  <a:lnTo>
                    <a:pt x="1219" y="50"/>
                  </a:lnTo>
                  <a:lnTo>
                    <a:pt x="1358" y="76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1" name="object 161"/>
            <p:cNvSpPr/>
            <p:nvPr/>
          </p:nvSpPr>
          <p:spPr>
            <a:xfrm>
              <a:off x="6686560" y="4731312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165"/>
                  </a:moveTo>
                  <a:lnTo>
                    <a:pt x="152" y="114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2" name="object 162"/>
            <p:cNvSpPr/>
            <p:nvPr/>
          </p:nvSpPr>
          <p:spPr>
            <a:xfrm>
              <a:off x="6686680" y="4731259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0"/>
                  </a:moveTo>
                  <a:lnTo>
                    <a:pt x="139" y="127"/>
                  </a:lnTo>
                  <a:lnTo>
                    <a:pt x="266" y="25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3" name="object 163"/>
            <p:cNvSpPr/>
            <p:nvPr/>
          </p:nvSpPr>
          <p:spPr>
            <a:xfrm>
              <a:off x="6686819" y="4731041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0"/>
                  </a:moveTo>
                  <a:lnTo>
                    <a:pt x="190" y="292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4" name="object 164"/>
            <p:cNvSpPr/>
            <p:nvPr/>
          </p:nvSpPr>
          <p:spPr>
            <a:xfrm>
              <a:off x="6687033" y="4731027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0"/>
                  </a:moveTo>
                  <a:lnTo>
                    <a:pt x="76" y="177"/>
                  </a:lnTo>
                  <a:lnTo>
                    <a:pt x="279" y="292"/>
                  </a:lnTo>
                </a:path>
                <a:path w="634" h="635">
                  <a:moveTo>
                    <a:pt x="0" y="0"/>
                  </a:moveTo>
                  <a:lnTo>
                    <a:pt x="152" y="114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5" name="object 165"/>
            <p:cNvSpPr/>
            <p:nvPr/>
          </p:nvSpPr>
          <p:spPr>
            <a:xfrm>
              <a:off x="6687248" y="4731004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0"/>
                  </a:moveTo>
                  <a:lnTo>
                    <a:pt x="101" y="165"/>
                  </a:lnTo>
                  <a:lnTo>
                    <a:pt x="279" y="266"/>
                  </a:lnTo>
                  <a:lnTo>
                    <a:pt x="457" y="215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6" name="object 166"/>
            <p:cNvSpPr/>
            <p:nvPr/>
          </p:nvSpPr>
          <p:spPr>
            <a:xfrm>
              <a:off x="6686801" y="4730939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101"/>
                  </a:moveTo>
                  <a:lnTo>
                    <a:pt x="165" y="76"/>
                  </a:lnTo>
                  <a:lnTo>
                    <a:pt x="304" y="63"/>
                  </a:lnTo>
                  <a:lnTo>
                    <a:pt x="431" y="63"/>
                  </a:lnTo>
                  <a:lnTo>
                    <a:pt x="584" y="88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7" name="object 167"/>
            <p:cNvSpPr/>
            <p:nvPr/>
          </p:nvSpPr>
          <p:spPr>
            <a:xfrm>
              <a:off x="6687397" y="4730953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0"/>
                  </a:moveTo>
                  <a:lnTo>
                    <a:pt x="139" y="88"/>
                  </a:lnTo>
                </a:path>
                <a:path w="634" h="635">
                  <a:moveTo>
                    <a:pt x="0" y="0"/>
                  </a:move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8" name="object 168"/>
            <p:cNvSpPr/>
            <p:nvPr/>
          </p:nvSpPr>
          <p:spPr>
            <a:xfrm>
              <a:off x="6686431" y="4731519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63" y="0"/>
                  </a:move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9" name="object 169"/>
            <p:cNvSpPr/>
            <p:nvPr/>
          </p:nvSpPr>
          <p:spPr>
            <a:xfrm>
              <a:off x="6686680" y="4731524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0"/>
                  </a:move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0" name="object 170"/>
            <p:cNvSpPr/>
            <p:nvPr/>
          </p:nvSpPr>
          <p:spPr>
            <a:xfrm>
              <a:off x="6686657" y="4731678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12" y="0"/>
                  </a:move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1" name="object 171"/>
            <p:cNvSpPr/>
            <p:nvPr/>
          </p:nvSpPr>
          <p:spPr>
            <a:xfrm>
              <a:off x="6686835" y="4731678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12" y="0"/>
                  </a:move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2" name="object 172"/>
            <p:cNvSpPr/>
            <p:nvPr/>
          </p:nvSpPr>
          <p:spPr>
            <a:xfrm>
              <a:off x="6686754" y="4731371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0"/>
                  </a:move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3" name="object 173"/>
            <p:cNvSpPr/>
            <p:nvPr/>
          </p:nvSpPr>
          <p:spPr>
            <a:xfrm>
              <a:off x="6686928" y="4731429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12" y="25"/>
                  </a:moveTo>
                  <a:lnTo>
                    <a:pt x="0" y="12"/>
                  </a:lnTo>
                  <a:lnTo>
                    <a:pt x="0" y="0"/>
                  </a:lnTo>
                </a:path>
                <a:path w="634" h="635">
                  <a:moveTo>
                    <a:pt x="12" y="25"/>
                  </a:moveTo>
                </a:path>
                <a:path w="634" h="635">
                  <a:moveTo>
                    <a:pt x="12" y="25"/>
                  </a:moveTo>
                  <a:lnTo>
                    <a:pt x="25" y="38"/>
                  </a:lnTo>
                  <a:lnTo>
                    <a:pt x="38" y="50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4" name="object 174"/>
            <p:cNvSpPr/>
            <p:nvPr/>
          </p:nvSpPr>
          <p:spPr>
            <a:xfrm>
              <a:off x="6687005" y="4731724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0"/>
                  </a:moveTo>
                  <a:lnTo>
                    <a:pt x="12" y="12"/>
                  </a:lnTo>
                </a:path>
                <a:path w="634" h="635">
                  <a:moveTo>
                    <a:pt x="0" y="0"/>
                  </a:move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5" name="object 175"/>
            <p:cNvSpPr/>
            <p:nvPr/>
          </p:nvSpPr>
          <p:spPr>
            <a:xfrm>
              <a:off x="6687178" y="4731711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12" y="50"/>
                  </a:move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6" name="object 176"/>
            <p:cNvSpPr/>
            <p:nvPr/>
          </p:nvSpPr>
          <p:spPr>
            <a:xfrm>
              <a:off x="6687471" y="4731706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0"/>
                  </a:moveTo>
                </a:path>
                <a:path w="634" h="635">
                  <a:moveTo>
                    <a:pt x="0" y="0"/>
                  </a:moveTo>
                </a:path>
                <a:path w="634" h="635">
                  <a:moveTo>
                    <a:pt x="0" y="0"/>
                  </a:move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7" name="object 177"/>
            <p:cNvSpPr/>
            <p:nvPr/>
          </p:nvSpPr>
          <p:spPr>
            <a:xfrm>
              <a:off x="6687889" y="4731507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0"/>
                  </a:move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8" name="object 178"/>
            <p:cNvSpPr/>
            <p:nvPr/>
          </p:nvSpPr>
          <p:spPr>
            <a:xfrm>
              <a:off x="6687898" y="4731358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0"/>
                  </a:move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9" name="object 179"/>
            <p:cNvSpPr/>
            <p:nvPr/>
          </p:nvSpPr>
          <p:spPr>
            <a:xfrm>
              <a:off x="6688103" y="4731460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0"/>
                  </a:move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0" name="object 180"/>
            <p:cNvSpPr/>
            <p:nvPr/>
          </p:nvSpPr>
          <p:spPr>
            <a:xfrm>
              <a:off x="6687294" y="4730827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0"/>
                  </a:moveTo>
                  <a:lnTo>
                    <a:pt x="139" y="50"/>
                  </a:lnTo>
                </a:path>
                <a:path w="634" h="635">
                  <a:moveTo>
                    <a:pt x="0" y="0"/>
                  </a:move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1" name="object 181"/>
            <p:cNvSpPr/>
            <p:nvPr/>
          </p:nvSpPr>
          <p:spPr>
            <a:xfrm>
              <a:off x="6687127" y="4730836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0"/>
                  </a:moveTo>
                </a:path>
                <a:path w="634" h="635">
                  <a:moveTo>
                    <a:pt x="0" y="0"/>
                  </a:move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2" name="object 182"/>
            <p:cNvSpPr/>
            <p:nvPr/>
          </p:nvSpPr>
          <p:spPr>
            <a:xfrm>
              <a:off x="6686971" y="4730792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25" y="25"/>
                  </a:moveTo>
                </a:path>
                <a:path w="634" h="635">
                  <a:moveTo>
                    <a:pt x="25" y="25"/>
                  </a:move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3" name="object 183"/>
            <p:cNvSpPr/>
            <p:nvPr/>
          </p:nvSpPr>
          <p:spPr>
            <a:xfrm>
              <a:off x="6686932" y="4731069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0"/>
                  </a:moveTo>
                  <a:lnTo>
                    <a:pt x="101" y="177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4" name="object 184"/>
            <p:cNvSpPr/>
            <p:nvPr/>
          </p:nvSpPr>
          <p:spPr>
            <a:xfrm>
              <a:off x="6687844" y="4731046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0"/>
                  </a:move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5" name="object 185"/>
            <p:cNvSpPr/>
            <p:nvPr/>
          </p:nvSpPr>
          <p:spPr>
            <a:xfrm>
              <a:off x="6687685" y="4731013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0"/>
                  </a:moveTo>
                  <a:lnTo>
                    <a:pt x="139" y="76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6" name="object 186"/>
            <p:cNvSpPr/>
            <p:nvPr/>
          </p:nvSpPr>
          <p:spPr>
            <a:xfrm>
              <a:off x="6687369" y="4731334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0"/>
                  </a:move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7" name="object 187"/>
            <p:cNvSpPr/>
            <p:nvPr/>
          </p:nvSpPr>
          <p:spPr>
            <a:xfrm>
              <a:off x="6686523" y="4731143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0"/>
                  </a:moveTo>
                  <a:lnTo>
                    <a:pt x="50" y="139"/>
                  </a:lnTo>
                </a:path>
                <a:path w="634" h="635">
                  <a:moveTo>
                    <a:pt x="0" y="0"/>
                  </a:move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8" name="object 188"/>
            <p:cNvSpPr/>
            <p:nvPr/>
          </p:nvSpPr>
          <p:spPr>
            <a:xfrm>
              <a:off x="6686661" y="4731024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63"/>
                  </a:moveTo>
                  <a:lnTo>
                    <a:pt x="139" y="165"/>
                  </a:lnTo>
                </a:path>
                <a:path w="634" h="635">
                  <a:moveTo>
                    <a:pt x="0" y="63"/>
                  </a:move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9" name="object 189"/>
            <p:cNvSpPr/>
            <p:nvPr/>
          </p:nvSpPr>
          <p:spPr>
            <a:xfrm>
              <a:off x="6686745" y="4730854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88"/>
                  </a:moveTo>
                </a:path>
                <a:path w="634" h="635">
                  <a:moveTo>
                    <a:pt x="0" y="88"/>
                  </a:move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0" name="object 190"/>
            <p:cNvSpPr/>
            <p:nvPr/>
          </p:nvSpPr>
          <p:spPr>
            <a:xfrm>
              <a:off x="6686261" y="4731116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0"/>
                  </a:moveTo>
                </a:path>
                <a:path w="634" h="635">
                  <a:moveTo>
                    <a:pt x="0" y="0"/>
                  </a:moveTo>
                </a:path>
                <a:path w="634" h="635">
                  <a:moveTo>
                    <a:pt x="0" y="0"/>
                  </a:move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1" name="object 191"/>
            <p:cNvSpPr/>
            <p:nvPr/>
          </p:nvSpPr>
          <p:spPr>
            <a:xfrm>
              <a:off x="6686304" y="4731329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12" y="0"/>
                  </a:move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2" name="object 192"/>
            <p:cNvSpPr/>
            <p:nvPr/>
          </p:nvSpPr>
          <p:spPr>
            <a:xfrm>
              <a:off x="6686184" y="4731776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12" y="0"/>
                  </a:move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3" name="object 193"/>
            <p:cNvSpPr/>
            <p:nvPr/>
          </p:nvSpPr>
          <p:spPr>
            <a:xfrm>
              <a:off x="6685291" y="4731333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12" y="38"/>
                  </a:moveTo>
                </a:path>
                <a:path w="634" h="635">
                  <a:moveTo>
                    <a:pt x="12" y="38"/>
                  </a:moveTo>
                  <a:lnTo>
                    <a:pt x="25" y="50"/>
                  </a:lnTo>
                  <a:lnTo>
                    <a:pt x="12" y="50"/>
                  </a:lnTo>
                </a:path>
                <a:path w="634" h="635">
                  <a:moveTo>
                    <a:pt x="12" y="38"/>
                  </a:moveTo>
                  <a:lnTo>
                    <a:pt x="12" y="63"/>
                  </a:lnTo>
                </a:path>
                <a:path w="634" h="635">
                  <a:moveTo>
                    <a:pt x="12" y="38"/>
                  </a:moveTo>
                  <a:lnTo>
                    <a:pt x="12" y="50"/>
                  </a:lnTo>
                  <a:lnTo>
                    <a:pt x="0" y="50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4" name="object 194"/>
            <p:cNvSpPr/>
            <p:nvPr/>
          </p:nvSpPr>
          <p:spPr>
            <a:xfrm>
              <a:off x="6685466" y="4731110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50" y="0"/>
                  </a:moveTo>
                </a:path>
                <a:path w="634" h="635">
                  <a:moveTo>
                    <a:pt x="50" y="0"/>
                  </a:move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5" name="object 195"/>
            <p:cNvSpPr/>
            <p:nvPr/>
          </p:nvSpPr>
          <p:spPr>
            <a:xfrm>
              <a:off x="6685612" y="4731055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63" y="0"/>
                  </a:move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6" name="object 196"/>
            <p:cNvSpPr/>
            <p:nvPr/>
          </p:nvSpPr>
          <p:spPr>
            <a:xfrm>
              <a:off x="6683932" y="4730881"/>
              <a:ext cx="1905" cy="635"/>
            </a:xfrm>
            <a:custGeom>
              <a:avLst/>
              <a:gdLst/>
              <a:ahLst/>
              <a:cxnLst/>
              <a:rect l="l" t="t" r="r" b="b"/>
              <a:pathLst>
                <a:path w="1904" h="635">
                  <a:moveTo>
                    <a:pt x="1371" y="317"/>
                  </a:moveTo>
                  <a:lnTo>
                    <a:pt x="1206" y="177"/>
                  </a:lnTo>
                  <a:lnTo>
                    <a:pt x="1015" y="114"/>
                  </a:lnTo>
                  <a:lnTo>
                    <a:pt x="876" y="25"/>
                  </a:lnTo>
                  <a:lnTo>
                    <a:pt x="698" y="25"/>
                  </a:lnTo>
                  <a:lnTo>
                    <a:pt x="533" y="38"/>
                  </a:lnTo>
                  <a:lnTo>
                    <a:pt x="380" y="12"/>
                  </a:lnTo>
                  <a:lnTo>
                    <a:pt x="177" y="63"/>
                  </a:lnTo>
                  <a:lnTo>
                    <a:pt x="0" y="63"/>
                  </a:lnTo>
                </a:path>
                <a:path w="1904" h="635">
                  <a:moveTo>
                    <a:pt x="1371" y="317"/>
                  </a:move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7" name="object 197"/>
            <p:cNvSpPr/>
            <p:nvPr/>
          </p:nvSpPr>
          <p:spPr>
            <a:xfrm>
              <a:off x="6683322" y="4731113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25"/>
                  </a:moveTo>
                  <a:lnTo>
                    <a:pt x="190" y="38"/>
                  </a:lnTo>
                  <a:lnTo>
                    <a:pt x="330" y="38"/>
                  </a:lnTo>
                  <a:lnTo>
                    <a:pt x="469" y="25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8" name="object 198"/>
            <p:cNvSpPr/>
            <p:nvPr/>
          </p:nvSpPr>
          <p:spPr>
            <a:xfrm>
              <a:off x="6683359" y="4731122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342"/>
                  </a:moveTo>
                  <a:lnTo>
                    <a:pt x="177" y="304"/>
                  </a:lnTo>
                  <a:lnTo>
                    <a:pt x="355" y="253"/>
                  </a:lnTo>
                  <a:lnTo>
                    <a:pt x="520" y="190"/>
                  </a:lnTo>
                  <a:lnTo>
                    <a:pt x="635" y="38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9" name="object 199"/>
            <p:cNvSpPr/>
            <p:nvPr/>
          </p:nvSpPr>
          <p:spPr>
            <a:xfrm>
              <a:off x="6683639" y="4731245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279"/>
                  </a:moveTo>
                  <a:lnTo>
                    <a:pt x="165" y="177"/>
                  </a:lnTo>
                  <a:lnTo>
                    <a:pt x="342" y="114"/>
                  </a:lnTo>
                  <a:lnTo>
                    <a:pt x="508" y="0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0" name="object 200"/>
            <p:cNvSpPr/>
            <p:nvPr/>
          </p:nvSpPr>
          <p:spPr>
            <a:xfrm>
              <a:off x="6683843" y="4731218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342"/>
                  </a:moveTo>
                  <a:lnTo>
                    <a:pt x="203" y="254"/>
                  </a:lnTo>
                  <a:lnTo>
                    <a:pt x="368" y="114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1" name="object 201"/>
            <p:cNvSpPr/>
            <p:nvPr/>
          </p:nvSpPr>
          <p:spPr>
            <a:xfrm>
              <a:off x="6684030" y="4731220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393"/>
                  </a:moveTo>
                  <a:lnTo>
                    <a:pt x="190" y="304"/>
                  </a:lnTo>
                  <a:lnTo>
                    <a:pt x="330" y="215"/>
                  </a:lnTo>
                  <a:lnTo>
                    <a:pt x="444" y="76"/>
                  </a:lnTo>
                </a:path>
                <a:path w="634" h="635">
                  <a:moveTo>
                    <a:pt x="0" y="393"/>
                  </a:moveTo>
                  <a:lnTo>
                    <a:pt x="203" y="266"/>
                  </a:lnTo>
                  <a:lnTo>
                    <a:pt x="368" y="139"/>
                  </a:lnTo>
                  <a:lnTo>
                    <a:pt x="508" y="0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2" name="object 202"/>
            <p:cNvSpPr/>
            <p:nvPr/>
          </p:nvSpPr>
          <p:spPr>
            <a:xfrm>
              <a:off x="6684280" y="4731372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393"/>
                  </a:moveTo>
                  <a:lnTo>
                    <a:pt x="127" y="228"/>
                  </a:lnTo>
                  <a:lnTo>
                    <a:pt x="292" y="126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3" name="object 203"/>
            <p:cNvSpPr/>
            <p:nvPr/>
          </p:nvSpPr>
          <p:spPr>
            <a:xfrm>
              <a:off x="6684458" y="4731441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330"/>
                  </a:moveTo>
                  <a:lnTo>
                    <a:pt x="76" y="203"/>
                  </a:lnTo>
                  <a:lnTo>
                    <a:pt x="177" y="38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4" name="object 204"/>
            <p:cNvSpPr/>
            <p:nvPr/>
          </p:nvSpPr>
          <p:spPr>
            <a:xfrm>
              <a:off x="6684680" y="4731312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444"/>
                  </a:moveTo>
                  <a:lnTo>
                    <a:pt x="25" y="253"/>
                  </a:lnTo>
                  <a:lnTo>
                    <a:pt x="38" y="126"/>
                  </a:lnTo>
                  <a:lnTo>
                    <a:pt x="63" y="0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5" name="object 205"/>
            <p:cNvSpPr/>
            <p:nvPr/>
          </p:nvSpPr>
          <p:spPr>
            <a:xfrm>
              <a:off x="6684863" y="4731328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12" y="406"/>
                  </a:moveTo>
                  <a:lnTo>
                    <a:pt x="38" y="254"/>
                  </a:lnTo>
                  <a:lnTo>
                    <a:pt x="0" y="88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6" name="object 206"/>
            <p:cNvSpPr/>
            <p:nvPr/>
          </p:nvSpPr>
          <p:spPr>
            <a:xfrm>
              <a:off x="6684940" y="4731387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101" y="406"/>
                  </a:moveTo>
                  <a:lnTo>
                    <a:pt x="0" y="228"/>
                  </a:lnTo>
                  <a:lnTo>
                    <a:pt x="12" y="88"/>
                  </a:lnTo>
                </a:path>
                <a:path w="634" h="635">
                  <a:moveTo>
                    <a:pt x="101" y="406"/>
                  </a:moveTo>
                  <a:lnTo>
                    <a:pt x="127" y="228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7" name="object 207"/>
            <p:cNvSpPr/>
            <p:nvPr/>
          </p:nvSpPr>
          <p:spPr>
            <a:xfrm>
              <a:off x="6685243" y="4731536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88" y="253"/>
                  </a:moveTo>
                  <a:lnTo>
                    <a:pt x="12" y="88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8" name="object 208"/>
            <p:cNvSpPr/>
            <p:nvPr/>
          </p:nvSpPr>
          <p:spPr>
            <a:xfrm>
              <a:off x="6685034" y="4731173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203" y="342"/>
                  </a:moveTo>
                  <a:lnTo>
                    <a:pt x="50" y="393"/>
                  </a:lnTo>
                  <a:lnTo>
                    <a:pt x="12" y="241"/>
                  </a:lnTo>
                  <a:lnTo>
                    <a:pt x="50" y="63"/>
                  </a:lnTo>
                  <a:lnTo>
                    <a:pt x="228" y="0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9" name="object 209"/>
            <p:cNvSpPr/>
            <p:nvPr/>
          </p:nvSpPr>
          <p:spPr>
            <a:xfrm>
              <a:off x="6684972" y="4731129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228" y="0"/>
                  </a:moveTo>
                  <a:lnTo>
                    <a:pt x="88" y="25"/>
                  </a:lnTo>
                  <a:lnTo>
                    <a:pt x="0" y="228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0" name="object 210"/>
            <p:cNvSpPr/>
            <p:nvPr/>
          </p:nvSpPr>
          <p:spPr>
            <a:xfrm>
              <a:off x="6684802" y="4731013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139" y="0"/>
                  </a:moveTo>
                  <a:lnTo>
                    <a:pt x="12" y="165"/>
                  </a:lnTo>
                  <a:lnTo>
                    <a:pt x="12" y="304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1" name="object 211"/>
            <p:cNvSpPr/>
            <p:nvPr/>
          </p:nvSpPr>
          <p:spPr>
            <a:xfrm>
              <a:off x="6684597" y="4730934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203" y="0"/>
                  </a:moveTo>
                  <a:lnTo>
                    <a:pt x="88" y="139"/>
                  </a:lnTo>
                  <a:lnTo>
                    <a:pt x="0" y="279"/>
                  </a:lnTo>
                  <a:lnTo>
                    <a:pt x="139" y="355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2" name="object 212"/>
            <p:cNvSpPr/>
            <p:nvPr/>
          </p:nvSpPr>
          <p:spPr>
            <a:xfrm>
              <a:off x="6683816" y="4730962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241" y="0"/>
                  </a:moveTo>
                  <a:lnTo>
                    <a:pt x="38" y="88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3" name="object 213"/>
            <p:cNvSpPr/>
            <p:nvPr/>
          </p:nvSpPr>
          <p:spPr>
            <a:xfrm>
              <a:off x="6684114" y="4731166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203" y="0"/>
                  </a:moveTo>
                  <a:lnTo>
                    <a:pt x="38" y="88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4" name="object 214"/>
            <p:cNvSpPr/>
            <p:nvPr/>
          </p:nvSpPr>
          <p:spPr>
            <a:xfrm>
              <a:off x="6683955" y="4731169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76"/>
                  </a:moveTo>
                  <a:lnTo>
                    <a:pt x="203" y="63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5" name="object 215"/>
            <p:cNvSpPr/>
            <p:nvPr/>
          </p:nvSpPr>
          <p:spPr>
            <a:xfrm>
              <a:off x="6684346" y="4731250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50"/>
                  </a:moveTo>
                  <a:lnTo>
                    <a:pt x="139" y="0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6" name="object 216"/>
            <p:cNvSpPr/>
            <p:nvPr/>
          </p:nvSpPr>
          <p:spPr>
            <a:xfrm>
              <a:off x="6684125" y="4731161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25" y="0"/>
                  </a:move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7" name="object 217"/>
            <p:cNvSpPr/>
            <p:nvPr/>
          </p:nvSpPr>
          <p:spPr>
            <a:xfrm>
              <a:off x="6684308" y="4731171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0"/>
                  </a:move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8" name="object 218"/>
            <p:cNvSpPr/>
            <p:nvPr/>
          </p:nvSpPr>
          <p:spPr>
            <a:xfrm>
              <a:off x="6684459" y="4730985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165" y="0"/>
                  </a:moveTo>
                  <a:lnTo>
                    <a:pt x="25" y="127"/>
                  </a:lnTo>
                  <a:lnTo>
                    <a:pt x="25" y="266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9" name="object 219"/>
            <p:cNvSpPr/>
            <p:nvPr/>
          </p:nvSpPr>
          <p:spPr>
            <a:xfrm>
              <a:off x="6684410" y="4730939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0"/>
                  </a:moveTo>
                  <a:lnTo>
                    <a:pt x="165" y="12"/>
                  </a:lnTo>
                  <a:lnTo>
                    <a:pt x="304" y="50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0" name="object 220"/>
            <p:cNvSpPr/>
            <p:nvPr/>
          </p:nvSpPr>
          <p:spPr>
            <a:xfrm>
              <a:off x="6684477" y="4731213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101" y="0"/>
                  </a:move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1" name="object 221"/>
            <p:cNvSpPr/>
            <p:nvPr/>
          </p:nvSpPr>
          <p:spPr>
            <a:xfrm>
              <a:off x="6684156" y="4730995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12" y="101"/>
                  </a:moveTo>
                </a:path>
                <a:path w="634" h="635">
                  <a:moveTo>
                    <a:pt x="12" y="101"/>
                  </a:move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2" name="object 222"/>
            <p:cNvSpPr/>
            <p:nvPr/>
          </p:nvSpPr>
          <p:spPr>
            <a:xfrm>
              <a:off x="6685123" y="4730939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12" y="0"/>
                  </a:moveTo>
                </a:path>
                <a:path w="634" h="635">
                  <a:moveTo>
                    <a:pt x="12" y="0"/>
                  </a:moveTo>
                </a:path>
                <a:path w="634" h="635">
                  <a:moveTo>
                    <a:pt x="12" y="0"/>
                  </a:move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3" name="object 223"/>
            <p:cNvSpPr/>
            <p:nvPr/>
          </p:nvSpPr>
          <p:spPr>
            <a:xfrm>
              <a:off x="6684862" y="4730779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50" y="38"/>
                  </a:moveTo>
                </a:path>
                <a:path w="634" h="635">
                  <a:moveTo>
                    <a:pt x="50" y="38"/>
                  </a:moveTo>
                </a:path>
                <a:path w="634" h="635">
                  <a:moveTo>
                    <a:pt x="50" y="38"/>
                  </a:move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4" name="object 224"/>
            <p:cNvSpPr/>
            <p:nvPr/>
          </p:nvSpPr>
          <p:spPr>
            <a:xfrm>
              <a:off x="6684700" y="4730785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63" y="0"/>
                  </a:moveTo>
                </a:path>
                <a:path w="634" h="635">
                  <a:moveTo>
                    <a:pt x="63" y="0"/>
                  </a:moveTo>
                  <a:lnTo>
                    <a:pt x="38" y="12"/>
                  </a:lnTo>
                  <a:lnTo>
                    <a:pt x="12" y="25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5" name="object 225"/>
            <p:cNvSpPr/>
            <p:nvPr/>
          </p:nvSpPr>
          <p:spPr>
            <a:xfrm>
              <a:off x="6684521" y="4730794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38" y="0"/>
                  </a:moveTo>
                  <a:lnTo>
                    <a:pt x="25" y="12"/>
                  </a:lnTo>
                  <a:lnTo>
                    <a:pt x="0" y="12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6" name="object 226"/>
            <p:cNvSpPr/>
            <p:nvPr/>
          </p:nvSpPr>
          <p:spPr>
            <a:xfrm>
              <a:off x="6685267" y="4731244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38"/>
                  </a:moveTo>
                </a:path>
                <a:path w="634" h="635">
                  <a:moveTo>
                    <a:pt x="0" y="38"/>
                  </a:move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7" name="object 227"/>
            <p:cNvSpPr/>
            <p:nvPr/>
          </p:nvSpPr>
          <p:spPr>
            <a:xfrm>
              <a:off x="6684794" y="4731477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25" y="0"/>
                  </a:move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8" name="object 228"/>
            <p:cNvSpPr/>
            <p:nvPr/>
          </p:nvSpPr>
          <p:spPr>
            <a:xfrm>
              <a:off x="6684741" y="4731728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12" y="38"/>
                  </a:moveTo>
                  <a:lnTo>
                    <a:pt x="12" y="0"/>
                  </a:lnTo>
                </a:path>
                <a:path w="634" h="635">
                  <a:moveTo>
                    <a:pt x="12" y="38"/>
                  </a:moveTo>
                  <a:lnTo>
                    <a:pt x="12" y="63"/>
                  </a:lnTo>
                </a:path>
                <a:path w="634" h="635">
                  <a:moveTo>
                    <a:pt x="12" y="38"/>
                  </a:moveTo>
                  <a:lnTo>
                    <a:pt x="12" y="50"/>
                  </a:lnTo>
                  <a:lnTo>
                    <a:pt x="0" y="50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9" name="object 229"/>
            <p:cNvSpPr/>
            <p:nvPr/>
          </p:nvSpPr>
          <p:spPr>
            <a:xfrm>
              <a:off x="6684542" y="4731753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12"/>
                  </a:moveTo>
                  <a:lnTo>
                    <a:pt x="0" y="0"/>
                  </a:lnTo>
                  <a:lnTo>
                    <a:pt x="12" y="0"/>
                  </a:lnTo>
                </a:path>
                <a:path w="634" h="635">
                  <a:moveTo>
                    <a:pt x="0" y="12"/>
                  </a:move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0" name="object 230"/>
            <p:cNvSpPr/>
            <p:nvPr/>
          </p:nvSpPr>
          <p:spPr>
            <a:xfrm>
              <a:off x="6684661" y="4731432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38" y="0"/>
                  </a:move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1" name="object 231"/>
            <p:cNvSpPr/>
            <p:nvPr/>
          </p:nvSpPr>
          <p:spPr>
            <a:xfrm>
              <a:off x="6684727" y="4731013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139" y="0"/>
                  </a:moveTo>
                  <a:lnTo>
                    <a:pt x="0" y="88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2" name="object 232"/>
            <p:cNvSpPr/>
            <p:nvPr/>
          </p:nvSpPr>
          <p:spPr>
            <a:xfrm>
              <a:off x="6684512" y="4731000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38" y="0"/>
                  </a:moveTo>
                </a:path>
                <a:path w="634" h="635">
                  <a:moveTo>
                    <a:pt x="38" y="0"/>
                  </a:move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3" name="object 233"/>
            <p:cNvSpPr/>
            <p:nvPr/>
          </p:nvSpPr>
          <p:spPr>
            <a:xfrm>
              <a:off x="6684901" y="4731119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114" y="0"/>
                  </a:move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4" name="object 234"/>
            <p:cNvSpPr/>
            <p:nvPr/>
          </p:nvSpPr>
          <p:spPr>
            <a:xfrm>
              <a:off x="6684244" y="4731334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101" y="0"/>
                  </a:move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5" name="object 235"/>
            <p:cNvSpPr/>
            <p:nvPr/>
          </p:nvSpPr>
          <p:spPr>
            <a:xfrm>
              <a:off x="6684502" y="4731329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76" y="0"/>
                  </a:move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6" name="object 236"/>
            <p:cNvSpPr/>
            <p:nvPr/>
          </p:nvSpPr>
          <p:spPr>
            <a:xfrm>
              <a:off x="6684152" y="4731575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63" y="0"/>
                  </a:moveTo>
                </a:path>
                <a:path w="634" h="635">
                  <a:moveTo>
                    <a:pt x="63" y="0"/>
                  </a:move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7" name="object 237"/>
            <p:cNvSpPr/>
            <p:nvPr/>
          </p:nvSpPr>
          <p:spPr>
            <a:xfrm>
              <a:off x="6683885" y="4731418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50" y="0"/>
                  </a:move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8" name="object 238"/>
            <p:cNvSpPr/>
            <p:nvPr/>
          </p:nvSpPr>
          <p:spPr>
            <a:xfrm>
              <a:off x="6683667" y="4731502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101" y="0"/>
                  </a:move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9" name="object 239"/>
            <p:cNvSpPr/>
            <p:nvPr/>
          </p:nvSpPr>
          <p:spPr>
            <a:xfrm>
              <a:off x="6683575" y="4731460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63" y="0"/>
                  </a:move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0" name="object 240"/>
            <p:cNvSpPr/>
            <p:nvPr/>
          </p:nvSpPr>
          <p:spPr>
            <a:xfrm>
              <a:off x="6683628" y="4731060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139" y="0"/>
                  </a:moveTo>
                  <a:lnTo>
                    <a:pt x="0" y="50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1" name="object 241"/>
            <p:cNvSpPr/>
            <p:nvPr/>
          </p:nvSpPr>
          <p:spPr>
            <a:xfrm>
              <a:off x="6683324" y="4731432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63" y="0"/>
                  </a:move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2" name="object 242"/>
            <p:cNvSpPr/>
            <p:nvPr/>
          </p:nvSpPr>
          <p:spPr>
            <a:xfrm>
              <a:off x="6682987" y="4731155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165"/>
                  </a:moveTo>
                  <a:lnTo>
                    <a:pt x="165" y="101"/>
                  </a:lnTo>
                  <a:lnTo>
                    <a:pt x="317" y="63"/>
                  </a:lnTo>
                  <a:lnTo>
                    <a:pt x="444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3" name="object 243"/>
            <p:cNvSpPr/>
            <p:nvPr/>
          </p:nvSpPr>
          <p:spPr>
            <a:xfrm>
              <a:off x="6683550" y="4731437"/>
              <a:ext cx="635" cy="0"/>
            </a:xfrm>
            <a:custGeom>
              <a:avLst/>
              <a:gdLst/>
              <a:ahLst/>
              <a:cxnLst/>
              <a:rect l="l" t="t" r="r" b="b"/>
              <a:pathLst>
                <a:path w="634" h="0">
                  <a:moveTo>
                    <a:pt x="5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C7C0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4" name="object 244"/>
            <p:cNvSpPr/>
            <p:nvPr/>
          </p:nvSpPr>
          <p:spPr>
            <a:xfrm>
              <a:off x="6685353" y="4732530"/>
              <a:ext cx="2540" cy="6985"/>
            </a:xfrm>
            <a:custGeom>
              <a:avLst/>
              <a:gdLst/>
              <a:ahLst/>
              <a:cxnLst/>
              <a:rect l="l" t="t" r="r" b="b"/>
              <a:pathLst>
                <a:path w="2540" h="6985">
                  <a:moveTo>
                    <a:pt x="850" y="0"/>
                  </a:moveTo>
                  <a:lnTo>
                    <a:pt x="952" y="215"/>
                  </a:lnTo>
                  <a:lnTo>
                    <a:pt x="736" y="127"/>
                  </a:lnTo>
                  <a:lnTo>
                    <a:pt x="850" y="431"/>
                  </a:lnTo>
                  <a:lnTo>
                    <a:pt x="1358" y="863"/>
                  </a:lnTo>
                  <a:lnTo>
                    <a:pt x="1739" y="1257"/>
                  </a:lnTo>
                  <a:lnTo>
                    <a:pt x="1523" y="1854"/>
                  </a:lnTo>
                  <a:lnTo>
                    <a:pt x="558" y="2336"/>
                  </a:lnTo>
                  <a:lnTo>
                    <a:pt x="558" y="2743"/>
                  </a:lnTo>
                  <a:lnTo>
                    <a:pt x="1257" y="3175"/>
                  </a:lnTo>
                  <a:lnTo>
                    <a:pt x="1219" y="3911"/>
                  </a:lnTo>
                  <a:lnTo>
                    <a:pt x="609" y="4343"/>
                  </a:lnTo>
                  <a:lnTo>
                    <a:pt x="571" y="4711"/>
                  </a:lnTo>
                  <a:lnTo>
                    <a:pt x="990" y="4978"/>
                  </a:lnTo>
                  <a:lnTo>
                    <a:pt x="952" y="5588"/>
                  </a:lnTo>
                  <a:lnTo>
                    <a:pt x="533" y="5740"/>
                  </a:lnTo>
                  <a:lnTo>
                    <a:pt x="0" y="5969"/>
                  </a:lnTo>
                  <a:lnTo>
                    <a:pt x="88" y="6565"/>
                  </a:lnTo>
                  <a:lnTo>
                    <a:pt x="177" y="6083"/>
                  </a:lnTo>
                  <a:lnTo>
                    <a:pt x="876" y="5892"/>
                  </a:lnTo>
                  <a:lnTo>
                    <a:pt x="1231" y="5626"/>
                  </a:lnTo>
                  <a:lnTo>
                    <a:pt x="1231" y="4914"/>
                  </a:lnTo>
                  <a:lnTo>
                    <a:pt x="1028" y="4711"/>
                  </a:lnTo>
                  <a:lnTo>
                    <a:pt x="812" y="4597"/>
                  </a:lnTo>
                  <a:lnTo>
                    <a:pt x="1473" y="4152"/>
                  </a:lnTo>
                  <a:lnTo>
                    <a:pt x="1473" y="2857"/>
                  </a:lnTo>
                  <a:lnTo>
                    <a:pt x="774" y="2501"/>
                  </a:lnTo>
                  <a:lnTo>
                    <a:pt x="1828" y="2095"/>
                  </a:lnTo>
                  <a:lnTo>
                    <a:pt x="1968" y="1016"/>
                  </a:lnTo>
                  <a:lnTo>
                    <a:pt x="1269" y="203"/>
                  </a:lnTo>
                  <a:lnTo>
                    <a:pt x="1104" y="25"/>
                  </a:lnTo>
                  <a:lnTo>
                    <a:pt x="850" y="0"/>
                  </a:lnTo>
                  <a:close/>
                </a:path>
              </a:pathLst>
            </a:custGeom>
            <a:solidFill>
              <a:srgbClr val="2C3A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5" name="object 245"/>
            <p:cNvSpPr/>
            <p:nvPr/>
          </p:nvSpPr>
          <p:spPr>
            <a:xfrm>
              <a:off x="6685353" y="4732530"/>
              <a:ext cx="2540" cy="6985"/>
            </a:xfrm>
            <a:custGeom>
              <a:avLst/>
              <a:gdLst/>
              <a:ahLst/>
              <a:cxnLst/>
              <a:rect l="l" t="t" r="r" b="b"/>
              <a:pathLst>
                <a:path w="2540" h="6985">
                  <a:moveTo>
                    <a:pt x="88" y="6565"/>
                  </a:moveTo>
                  <a:lnTo>
                    <a:pt x="177" y="6083"/>
                  </a:lnTo>
                  <a:lnTo>
                    <a:pt x="533" y="5981"/>
                  </a:lnTo>
                  <a:lnTo>
                    <a:pt x="876" y="5892"/>
                  </a:lnTo>
                  <a:lnTo>
                    <a:pt x="1231" y="5626"/>
                  </a:lnTo>
                  <a:lnTo>
                    <a:pt x="1231" y="5270"/>
                  </a:lnTo>
                  <a:lnTo>
                    <a:pt x="1231" y="4914"/>
                  </a:lnTo>
                  <a:lnTo>
                    <a:pt x="1028" y="4711"/>
                  </a:lnTo>
                  <a:lnTo>
                    <a:pt x="812" y="4597"/>
                  </a:lnTo>
                  <a:lnTo>
                    <a:pt x="1473" y="4152"/>
                  </a:lnTo>
                  <a:lnTo>
                    <a:pt x="1473" y="3505"/>
                  </a:lnTo>
                  <a:lnTo>
                    <a:pt x="1473" y="2857"/>
                  </a:lnTo>
                  <a:lnTo>
                    <a:pt x="774" y="2501"/>
                  </a:lnTo>
                  <a:lnTo>
                    <a:pt x="1828" y="2095"/>
                  </a:lnTo>
                  <a:lnTo>
                    <a:pt x="1904" y="1549"/>
                  </a:lnTo>
                  <a:lnTo>
                    <a:pt x="1968" y="1016"/>
                  </a:lnTo>
                  <a:lnTo>
                    <a:pt x="1435" y="393"/>
                  </a:lnTo>
                  <a:lnTo>
                    <a:pt x="1269" y="203"/>
                  </a:lnTo>
                  <a:lnTo>
                    <a:pt x="1104" y="25"/>
                  </a:lnTo>
                  <a:lnTo>
                    <a:pt x="850" y="0"/>
                  </a:lnTo>
                  <a:lnTo>
                    <a:pt x="952" y="215"/>
                  </a:lnTo>
                  <a:lnTo>
                    <a:pt x="736" y="127"/>
                  </a:lnTo>
                  <a:lnTo>
                    <a:pt x="850" y="431"/>
                  </a:lnTo>
                  <a:lnTo>
                    <a:pt x="1142" y="685"/>
                  </a:lnTo>
                  <a:lnTo>
                    <a:pt x="1358" y="863"/>
                  </a:lnTo>
                  <a:lnTo>
                    <a:pt x="1739" y="1257"/>
                  </a:lnTo>
                  <a:lnTo>
                    <a:pt x="1638" y="1549"/>
                  </a:lnTo>
                  <a:lnTo>
                    <a:pt x="1523" y="1854"/>
                  </a:lnTo>
                  <a:lnTo>
                    <a:pt x="558" y="2336"/>
                  </a:lnTo>
                  <a:lnTo>
                    <a:pt x="558" y="2743"/>
                  </a:lnTo>
                  <a:lnTo>
                    <a:pt x="1257" y="3175"/>
                  </a:lnTo>
                  <a:lnTo>
                    <a:pt x="1231" y="3543"/>
                  </a:lnTo>
                  <a:lnTo>
                    <a:pt x="1219" y="3911"/>
                  </a:lnTo>
                  <a:lnTo>
                    <a:pt x="609" y="4343"/>
                  </a:lnTo>
                  <a:lnTo>
                    <a:pt x="571" y="4711"/>
                  </a:lnTo>
                  <a:lnTo>
                    <a:pt x="990" y="4978"/>
                  </a:lnTo>
                  <a:lnTo>
                    <a:pt x="977" y="5283"/>
                  </a:lnTo>
                  <a:lnTo>
                    <a:pt x="952" y="5588"/>
                  </a:lnTo>
                  <a:lnTo>
                    <a:pt x="533" y="5740"/>
                  </a:lnTo>
                  <a:lnTo>
                    <a:pt x="0" y="5969"/>
                  </a:lnTo>
                  <a:lnTo>
                    <a:pt x="76" y="6502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6" name="object 246"/>
            <p:cNvSpPr/>
            <p:nvPr/>
          </p:nvSpPr>
          <p:spPr>
            <a:xfrm>
              <a:off x="6684474" y="4732530"/>
              <a:ext cx="2540" cy="6985"/>
            </a:xfrm>
            <a:custGeom>
              <a:avLst/>
              <a:gdLst/>
              <a:ahLst/>
              <a:cxnLst/>
              <a:rect l="l" t="t" r="r" b="b"/>
              <a:pathLst>
                <a:path w="2540" h="6985">
                  <a:moveTo>
                    <a:pt x="1117" y="0"/>
                  </a:moveTo>
                  <a:lnTo>
                    <a:pt x="876" y="25"/>
                  </a:lnTo>
                  <a:lnTo>
                    <a:pt x="698" y="203"/>
                  </a:lnTo>
                  <a:lnTo>
                    <a:pt x="0" y="1016"/>
                  </a:lnTo>
                  <a:lnTo>
                    <a:pt x="76" y="1549"/>
                  </a:lnTo>
                  <a:lnTo>
                    <a:pt x="139" y="2095"/>
                  </a:lnTo>
                  <a:lnTo>
                    <a:pt x="1193" y="2501"/>
                  </a:lnTo>
                  <a:lnTo>
                    <a:pt x="495" y="2857"/>
                  </a:lnTo>
                  <a:lnTo>
                    <a:pt x="495" y="4152"/>
                  </a:lnTo>
                  <a:lnTo>
                    <a:pt x="1155" y="4597"/>
                  </a:lnTo>
                  <a:lnTo>
                    <a:pt x="939" y="4711"/>
                  </a:lnTo>
                  <a:lnTo>
                    <a:pt x="736" y="4914"/>
                  </a:lnTo>
                  <a:lnTo>
                    <a:pt x="736" y="5626"/>
                  </a:lnTo>
                  <a:lnTo>
                    <a:pt x="1104" y="5892"/>
                  </a:lnTo>
                  <a:lnTo>
                    <a:pt x="1790" y="6083"/>
                  </a:lnTo>
                  <a:lnTo>
                    <a:pt x="1879" y="6565"/>
                  </a:lnTo>
                  <a:lnTo>
                    <a:pt x="1981" y="5969"/>
                  </a:lnTo>
                  <a:lnTo>
                    <a:pt x="1447" y="5740"/>
                  </a:lnTo>
                  <a:lnTo>
                    <a:pt x="1003" y="5588"/>
                  </a:lnTo>
                  <a:lnTo>
                    <a:pt x="965" y="4978"/>
                  </a:lnTo>
                  <a:lnTo>
                    <a:pt x="1384" y="4711"/>
                  </a:lnTo>
                  <a:lnTo>
                    <a:pt x="1346" y="4343"/>
                  </a:lnTo>
                  <a:lnTo>
                    <a:pt x="749" y="3911"/>
                  </a:lnTo>
                  <a:lnTo>
                    <a:pt x="723" y="3175"/>
                  </a:lnTo>
                  <a:lnTo>
                    <a:pt x="1409" y="2743"/>
                  </a:lnTo>
                  <a:lnTo>
                    <a:pt x="1409" y="2336"/>
                  </a:lnTo>
                  <a:lnTo>
                    <a:pt x="457" y="1854"/>
                  </a:lnTo>
                  <a:lnTo>
                    <a:pt x="228" y="1257"/>
                  </a:lnTo>
                  <a:lnTo>
                    <a:pt x="609" y="863"/>
                  </a:lnTo>
                  <a:lnTo>
                    <a:pt x="838" y="685"/>
                  </a:lnTo>
                  <a:lnTo>
                    <a:pt x="1117" y="431"/>
                  </a:lnTo>
                  <a:lnTo>
                    <a:pt x="1231" y="127"/>
                  </a:lnTo>
                  <a:lnTo>
                    <a:pt x="1003" y="215"/>
                  </a:lnTo>
                  <a:lnTo>
                    <a:pt x="1117" y="0"/>
                  </a:lnTo>
                  <a:close/>
                </a:path>
              </a:pathLst>
            </a:custGeom>
            <a:solidFill>
              <a:srgbClr val="2C3A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7" name="object 247"/>
            <p:cNvSpPr/>
            <p:nvPr/>
          </p:nvSpPr>
          <p:spPr>
            <a:xfrm>
              <a:off x="6684474" y="4732530"/>
              <a:ext cx="2540" cy="6985"/>
            </a:xfrm>
            <a:custGeom>
              <a:avLst/>
              <a:gdLst/>
              <a:ahLst/>
              <a:cxnLst/>
              <a:rect l="l" t="t" r="r" b="b"/>
              <a:pathLst>
                <a:path w="2540" h="6985">
                  <a:moveTo>
                    <a:pt x="1879" y="6565"/>
                  </a:moveTo>
                  <a:lnTo>
                    <a:pt x="1790" y="6083"/>
                  </a:lnTo>
                  <a:lnTo>
                    <a:pt x="1447" y="5981"/>
                  </a:lnTo>
                  <a:lnTo>
                    <a:pt x="1104" y="5892"/>
                  </a:lnTo>
                  <a:lnTo>
                    <a:pt x="736" y="5626"/>
                  </a:lnTo>
                  <a:lnTo>
                    <a:pt x="736" y="5270"/>
                  </a:lnTo>
                  <a:lnTo>
                    <a:pt x="736" y="4914"/>
                  </a:lnTo>
                  <a:lnTo>
                    <a:pt x="939" y="4711"/>
                  </a:lnTo>
                  <a:lnTo>
                    <a:pt x="1155" y="4597"/>
                  </a:lnTo>
                  <a:lnTo>
                    <a:pt x="495" y="4152"/>
                  </a:lnTo>
                  <a:lnTo>
                    <a:pt x="495" y="3505"/>
                  </a:lnTo>
                  <a:lnTo>
                    <a:pt x="495" y="2857"/>
                  </a:lnTo>
                  <a:lnTo>
                    <a:pt x="1193" y="2501"/>
                  </a:lnTo>
                  <a:lnTo>
                    <a:pt x="139" y="2095"/>
                  </a:lnTo>
                  <a:lnTo>
                    <a:pt x="76" y="1549"/>
                  </a:lnTo>
                  <a:lnTo>
                    <a:pt x="0" y="1016"/>
                  </a:lnTo>
                  <a:lnTo>
                    <a:pt x="533" y="393"/>
                  </a:lnTo>
                  <a:lnTo>
                    <a:pt x="698" y="203"/>
                  </a:lnTo>
                  <a:lnTo>
                    <a:pt x="876" y="25"/>
                  </a:lnTo>
                  <a:lnTo>
                    <a:pt x="1117" y="0"/>
                  </a:lnTo>
                  <a:lnTo>
                    <a:pt x="1003" y="215"/>
                  </a:lnTo>
                  <a:lnTo>
                    <a:pt x="1231" y="127"/>
                  </a:lnTo>
                  <a:lnTo>
                    <a:pt x="1117" y="431"/>
                  </a:lnTo>
                  <a:lnTo>
                    <a:pt x="838" y="685"/>
                  </a:lnTo>
                  <a:lnTo>
                    <a:pt x="609" y="863"/>
                  </a:lnTo>
                  <a:lnTo>
                    <a:pt x="228" y="1257"/>
                  </a:lnTo>
                  <a:lnTo>
                    <a:pt x="342" y="1549"/>
                  </a:lnTo>
                  <a:lnTo>
                    <a:pt x="457" y="1854"/>
                  </a:lnTo>
                  <a:lnTo>
                    <a:pt x="1409" y="2336"/>
                  </a:lnTo>
                  <a:lnTo>
                    <a:pt x="1409" y="2743"/>
                  </a:lnTo>
                  <a:lnTo>
                    <a:pt x="723" y="3175"/>
                  </a:lnTo>
                  <a:lnTo>
                    <a:pt x="736" y="3543"/>
                  </a:lnTo>
                  <a:lnTo>
                    <a:pt x="749" y="3911"/>
                  </a:lnTo>
                  <a:lnTo>
                    <a:pt x="1346" y="4343"/>
                  </a:lnTo>
                  <a:lnTo>
                    <a:pt x="1384" y="4711"/>
                  </a:lnTo>
                  <a:lnTo>
                    <a:pt x="965" y="4978"/>
                  </a:lnTo>
                  <a:lnTo>
                    <a:pt x="990" y="5283"/>
                  </a:lnTo>
                  <a:lnTo>
                    <a:pt x="1003" y="5588"/>
                  </a:lnTo>
                  <a:lnTo>
                    <a:pt x="1447" y="5740"/>
                  </a:lnTo>
                  <a:lnTo>
                    <a:pt x="1981" y="5969"/>
                  </a:lnTo>
                  <a:lnTo>
                    <a:pt x="1905" y="6502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8" name="object 248"/>
            <p:cNvSpPr/>
            <p:nvPr/>
          </p:nvSpPr>
          <p:spPr>
            <a:xfrm>
              <a:off x="6685597" y="4730102"/>
              <a:ext cx="635" cy="10795"/>
            </a:xfrm>
            <a:custGeom>
              <a:avLst/>
              <a:gdLst/>
              <a:ahLst/>
              <a:cxnLst/>
              <a:rect l="l" t="t" r="r" b="b"/>
              <a:pathLst>
                <a:path w="634" h="10795">
                  <a:moveTo>
                    <a:pt x="520" y="114"/>
                  </a:moveTo>
                  <a:lnTo>
                    <a:pt x="114" y="0"/>
                  </a:lnTo>
                  <a:lnTo>
                    <a:pt x="0" y="266"/>
                  </a:lnTo>
                  <a:lnTo>
                    <a:pt x="0" y="419"/>
                  </a:lnTo>
                  <a:lnTo>
                    <a:pt x="228" y="533"/>
                  </a:lnTo>
                  <a:lnTo>
                    <a:pt x="127" y="10477"/>
                  </a:lnTo>
                  <a:lnTo>
                    <a:pt x="368" y="10477"/>
                  </a:lnTo>
                  <a:lnTo>
                    <a:pt x="368" y="647"/>
                  </a:lnTo>
                  <a:lnTo>
                    <a:pt x="520" y="419"/>
                  </a:lnTo>
                  <a:lnTo>
                    <a:pt x="520" y="114"/>
                  </a:lnTo>
                  <a:close/>
                </a:path>
              </a:pathLst>
            </a:custGeom>
            <a:solidFill>
              <a:srgbClr val="5D452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9" name="object 249"/>
            <p:cNvSpPr/>
            <p:nvPr/>
          </p:nvSpPr>
          <p:spPr>
            <a:xfrm>
              <a:off x="6694512" y="4676155"/>
              <a:ext cx="25400" cy="81280"/>
            </a:xfrm>
            <a:custGeom>
              <a:avLst/>
              <a:gdLst/>
              <a:ahLst/>
              <a:cxnLst/>
              <a:rect l="l" t="t" r="r" b="b"/>
              <a:pathLst>
                <a:path w="25400" h="81279">
                  <a:moveTo>
                    <a:pt x="6565" y="0"/>
                  </a:moveTo>
                  <a:lnTo>
                    <a:pt x="14076" y="6479"/>
                  </a:lnTo>
                  <a:lnTo>
                    <a:pt x="19937" y="15481"/>
                  </a:lnTo>
                  <a:lnTo>
                    <a:pt x="23748" y="26464"/>
                  </a:lnTo>
                  <a:lnTo>
                    <a:pt x="25107" y="38887"/>
                  </a:lnTo>
                  <a:lnTo>
                    <a:pt x="23199" y="53529"/>
                  </a:lnTo>
                  <a:lnTo>
                    <a:pt x="17926" y="65986"/>
                  </a:lnTo>
                  <a:lnTo>
                    <a:pt x="9966" y="75341"/>
                  </a:lnTo>
                  <a:lnTo>
                    <a:pt x="0" y="8068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0" name="object 250"/>
            <p:cNvSpPr/>
            <p:nvPr/>
          </p:nvSpPr>
          <p:spPr>
            <a:xfrm>
              <a:off x="6694313" y="4676853"/>
              <a:ext cx="24765" cy="79375"/>
            </a:xfrm>
            <a:custGeom>
              <a:avLst/>
              <a:gdLst/>
              <a:ahLst/>
              <a:cxnLst/>
              <a:rect l="l" t="t" r="r" b="b"/>
              <a:pathLst>
                <a:path w="24765" h="79375">
                  <a:moveTo>
                    <a:pt x="6375" y="0"/>
                  </a:moveTo>
                  <a:lnTo>
                    <a:pt x="13789" y="6334"/>
                  </a:lnTo>
                  <a:lnTo>
                    <a:pt x="19573" y="15170"/>
                  </a:lnTo>
                  <a:lnTo>
                    <a:pt x="23334" y="25967"/>
                  </a:lnTo>
                  <a:lnTo>
                    <a:pt x="24676" y="38188"/>
                  </a:lnTo>
                  <a:lnTo>
                    <a:pt x="22802" y="52555"/>
                  </a:lnTo>
                  <a:lnTo>
                    <a:pt x="17624" y="64769"/>
                  </a:lnTo>
                  <a:lnTo>
                    <a:pt x="9802" y="73936"/>
                  </a:lnTo>
                  <a:lnTo>
                    <a:pt x="0" y="7915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1" name="object 251"/>
            <p:cNvSpPr/>
            <p:nvPr/>
          </p:nvSpPr>
          <p:spPr>
            <a:xfrm>
              <a:off x="6681294" y="4756947"/>
              <a:ext cx="13970" cy="1270"/>
            </a:xfrm>
            <a:custGeom>
              <a:avLst/>
              <a:gdLst/>
              <a:ahLst/>
              <a:cxnLst/>
              <a:rect l="l" t="t" r="r" b="b"/>
              <a:pathLst>
                <a:path w="13970" h="1270">
                  <a:moveTo>
                    <a:pt x="0" y="63"/>
                  </a:moveTo>
                  <a:lnTo>
                    <a:pt x="2184" y="711"/>
                  </a:lnTo>
                  <a:lnTo>
                    <a:pt x="4445" y="1054"/>
                  </a:lnTo>
                  <a:lnTo>
                    <a:pt x="6769" y="1054"/>
                  </a:lnTo>
                  <a:lnTo>
                    <a:pt x="9156" y="1054"/>
                  </a:lnTo>
                  <a:lnTo>
                    <a:pt x="11480" y="685"/>
                  </a:lnTo>
                  <a:lnTo>
                    <a:pt x="137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2" name="object 252"/>
            <p:cNvSpPr/>
            <p:nvPr/>
          </p:nvSpPr>
          <p:spPr>
            <a:xfrm>
              <a:off x="6664463" y="4735864"/>
              <a:ext cx="48260" cy="19050"/>
            </a:xfrm>
            <a:custGeom>
              <a:avLst/>
              <a:gdLst/>
              <a:ahLst/>
              <a:cxnLst/>
              <a:rect l="l" t="t" r="r" b="b"/>
              <a:pathLst>
                <a:path w="48259" h="19050">
                  <a:moveTo>
                    <a:pt x="47917" y="0"/>
                  </a:moveTo>
                  <a:lnTo>
                    <a:pt x="44317" y="6575"/>
                  </a:lnTo>
                  <a:lnTo>
                    <a:pt x="39824" y="11971"/>
                  </a:lnTo>
                  <a:lnTo>
                    <a:pt x="34583" y="15978"/>
                  </a:lnTo>
                  <a:lnTo>
                    <a:pt x="28740" y="18389"/>
                  </a:lnTo>
                  <a:lnTo>
                    <a:pt x="28829" y="17970"/>
                  </a:lnTo>
                  <a:lnTo>
                    <a:pt x="27178" y="18389"/>
                  </a:lnTo>
                  <a:lnTo>
                    <a:pt x="25476" y="18618"/>
                  </a:lnTo>
                  <a:lnTo>
                    <a:pt x="23736" y="18618"/>
                  </a:lnTo>
                  <a:lnTo>
                    <a:pt x="21742" y="18618"/>
                  </a:lnTo>
                  <a:lnTo>
                    <a:pt x="19799" y="18326"/>
                  </a:lnTo>
                  <a:lnTo>
                    <a:pt x="17919" y="17779"/>
                  </a:lnTo>
                  <a:lnTo>
                    <a:pt x="17970" y="18249"/>
                  </a:lnTo>
                  <a:lnTo>
                    <a:pt x="10502" y="16154"/>
                  </a:lnTo>
                  <a:lnTo>
                    <a:pt x="4089" y="9969"/>
                  </a:lnTo>
                  <a:lnTo>
                    <a:pt x="0" y="1473"/>
                  </a:lnTo>
                  <a:lnTo>
                    <a:pt x="203" y="1904"/>
                  </a:lnTo>
                  <a:lnTo>
                    <a:pt x="4318" y="10185"/>
                  </a:lnTo>
                  <a:lnTo>
                    <a:pt x="10629" y="16179"/>
                  </a:lnTo>
                  <a:lnTo>
                    <a:pt x="17970" y="18249"/>
                  </a:lnTo>
                  <a:lnTo>
                    <a:pt x="17919" y="17779"/>
                  </a:lnTo>
                  <a:lnTo>
                    <a:pt x="19799" y="18326"/>
                  </a:lnTo>
                  <a:lnTo>
                    <a:pt x="21742" y="18618"/>
                  </a:lnTo>
                  <a:lnTo>
                    <a:pt x="23736" y="18618"/>
                  </a:lnTo>
                  <a:lnTo>
                    <a:pt x="25476" y="18618"/>
                  </a:lnTo>
                  <a:lnTo>
                    <a:pt x="27178" y="18389"/>
                  </a:lnTo>
                  <a:lnTo>
                    <a:pt x="28829" y="17970"/>
                  </a:lnTo>
                  <a:lnTo>
                    <a:pt x="28740" y="18389"/>
                  </a:lnTo>
                  <a:lnTo>
                    <a:pt x="34479" y="16033"/>
                  </a:lnTo>
                  <a:lnTo>
                    <a:pt x="39643" y="12141"/>
                  </a:lnTo>
                  <a:lnTo>
                    <a:pt x="44092" y="6906"/>
                  </a:lnTo>
                  <a:lnTo>
                    <a:pt x="47688" y="52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3" name="object 253"/>
            <p:cNvSpPr/>
            <p:nvPr/>
          </p:nvSpPr>
          <p:spPr>
            <a:xfrm>
              <a:off x="6656530" y="4672188"/>
              <a:ext cx="63500" cy="85725"/>
            </a:xfrm>
            <a:custGeom>
              <a:avLst/>
              <a:gdLst/>
              <a:ahLst/>
              <a:cxnLst/>
              <a:rect l="l" t="t" r="r" b="b"/>
              <a:pathLst>
                <a:path w="63500" h="85725">
                  <a:moveTo>
                    <a:pt x="38836" y="0"/>
                  </a:moveTo>
                  <a:lnTo>
                    <a:pt x="1346" y="28714"/>
                  </a:lnTo>
                  <a:lnTo>
                    <a:pt x="0" y="35483"/>
                  </a:lnTo>
                  <a:lnTo>
                    <a:pt x="96" y="43484"/>
                  </a:lnTo>
                  <a:lnTo>
                    <a:pt x="15848" y="78996"/>
                  </a:lnTo>
                  <a:lnTo>
                    <a:pt x="28155" y="85153"/>
                  </a:lnTo>
                  <a:lnTo>
                    <a:pt x="34036" y="85153"/>
                  </a:lnTo>
                  <a:lnTo>
                    <a:pt x="36741" y="84772"/>
                  </a:lnTo>
                  <a:lnTo>
                    <a:pt x="41092" y="82626"/>
                  </a:lnTo>
                  <a:lnTo>
                    <a:pt x="28486" y="82626"/>
                  </a:lnTo>
                  <a:lnTo>
                    <a:pt x="25958" y="81940"/>
                  </a:lnTo>
                  <a:lnTo>
                    <a:pt x="16817" y="77078"/>
                  </a:lnTo>
                  <a:lnTo>
                    <a:pt x="9399" y="68494"/>
                  </a:lnTo>
                  <a:lnTo>
                    <a:pt x="4422" y="57019"/>
                  </a:lnTo>
                  <a:lnTo>
                    <a:pt x="2603" y="43484"/>
                  </a:lnTo>
                  <a:lnTo>
                    <a:pt x="2603" y="36791"/>
                  </a:lnTo>
                  <a:lnTo>
                    <a:pt x="4076" y="30187"/>
                  </a:lnTo>
                  <a:lnTo>
                    <a:pt x="6223" y="24676"/>
                  </a:lnTo>
                  <a:lnTo>
                    <a:pt x="9207" y="16903"/>
                  </a:lnTo>
                  <a:lnTo>
                    <a:pt x="14312" y="10896"/>
                  </a:lnTo>
                  <a:lnTo>
                    <a:pt x="20208" y="7315"/>
                  </a:lnTo>
                  <a:lnTo>
                    <a:pt x="26073" y="3657"/>
                  </a:lnTo>
                  <a:lnTo>
                    <a:pt x="38176" y="3517"/>
                  </a:lnTo>
                  <a:lnTo>
                    <a:pt x="44494" y="3517"/>
                  </a:lnTo>
                  <a:lnTo>
                    <a:pt x="38836" y="0"/>
                  </a:lnTo>
                  <a:close/>
                </a:path>
                <a:path w="63500" h="85725">
                  <a:moveTo>
                    <a:pt x="44494" y="3517"/>
                  </a:moveTo>
                  <a:lnTo>
                    <a:pt x="38176" y="3517"/>
                  </a:lnTo>
                  <a:lnTo>
                    <a:pt x="43459" y="7581"/>
                  </a:lnTo>
                  <a:lnTo>
                    <a:pt x="50198" y="13566"/>
                  </a:lnTo>
                  <a:lnTo>
                    <a:pt x="55452" y="21856"/>
                  </a:lnTo>
                  <a:lnTo>
                    <a:pt x="58866" y="31956"/>
                  </a:lnTo>
                  <a:lnTo>
                    <a:pt x="60021" y="42786"/>
                  </a:lnTo>
                  <a:lnTo>
                    <a:pt x="60068" y="43484"/>
                  </a:lnTo>
                  <a:lnTo>
                    <a:pt x="58306" y="57093"/>
                  </a:lnTo>
                  <a:lnTo>
                    <a:pt x="53400" y="68711"/>
                  </a:lnTo>
                  <a:lnTo>
                    <a:pt x="46003" y="77337"/>
                  </a:lnTo>
                  <a:lnTo>
                    <a:pt x="36753" y="82080"/>
                  </a:lnTo>
                  <a:lnTo>
                    <a:pt x="33782" y="82626"/>
                  </a:lnTo>
                  <a:lnTo>
                    <a:pt x="41092" y="82626"/>
                  </a:lnTo>
                  <a:lnTo>
                    <a:pt x="63040" y="43484"/>
                  </a:lnTo>
                  <a:lnTo>
                    <a:pt x="63067" y="42786"/>
                  </a:lnTo>
                  <a:lnTo>
                    <a:pt x="59846" y="25076"/>
                  </a:lnTo>
                  <a:lnTo>
                    <a:pt x="52885" y="12433"/>
                  </a:lnTo>
                  <a:lnTo>
                    <a:pt x="46454" y="5247"/>
                  </a:lnTo>
                  <a:lnTo>
                    <a:pt x="44780" y="3695"/>
                  </a:lnTo>
                  <a:lnTo>
                    <a:pt x="44494" y="3517"/>
                  </a:lnTo>
                  <a:close/>
                </a:path>
              </a:pathLst>
            </a:custGeom>
            <a:solidFill>
              <a:srgbClr val="A6B3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4" name="object 254"/>
            <p:cNvSpPr/>
            <p:nvPr/>
          </p:nvSpPr>
          <p:spPr>
            <a:xfrm>
              <a:off x="6656148" y="4675862"/>
              <a:ext cx="25400" cy="81280"/>
            </a:xfrm>
            <a:custGeom>
              <a:avLst/>
              <a:gdLst/>
              <a:ahLst/>
              <a:cxnLst/>
              <a:rect l="l" t="t" r="r" b="b"/>
              <a:pathLst>
                <a:path w="25400" h="81279">
                  <a:moveTo>
                    <a:pt x="18351" y="0"/>
                  </a:moveTo>
                  <a:lnTo>
                    <a:pt x="10903" y="6527"/>
                  </a:lnTo>
                  <a:lnTo>
                    <a:pt x="5103" y="15562"/>
                  </a:lnTo>
                  <a:lnTo>
                    <a:pt x="1340" y="26565"/>
                  </a:lnTo>
                  <a:lnTo>
                    <a:pt x="0" y="39001"/>
                  </a:lnTo>
                  <a:lnTo>
                    <a:pt x="1896" y="53692"/>
                  </a:lnTo>
                  <a:lnTo>
                    <a:pt x="7138" y="66198"/>
                  </a:lnTo>
                  <a:lnTo>
                    <a:pt x="15060" y="75609"/>
                  </a:lnTo>
                  <a:lnTo>
                    <a:pt x="24993" y="81013"/>
                  </a:lnTo>
                  <a:lnTo>
                    <a:pt x="25361" y="80251"/>
                  </a:lnTo>
                  <a:lnTo>
                    <a:pt x="15551" y="75006"/>
                  </a:lnTo>
                  <a:lnTo>
                    <a:pt x="7712" y="65779"/>
                  </a:lnTo>
                  <a:lnTo>
                    <a:pt x="2516" y="53476"/>
                  </a:lnTo>
                  <a:lnTo>
                    <a:pt x="634" y="39001"/>
                  </a:lnTo>
                  <a:lnTo>
                    <a:pt x="1987" y="26657"/>
                  </a:lnTo>
                  <a:lnTo>
                    <a:pt x="5776" y="15763"/>
                  </a:lnTo>
                  <a:lnTo>
                    <a:pt x="11602" y="6865"/>
                  </a:lnTo>
                  <a:lnTo>
                    <a:pt x="19062" y="507"/>
                  </a:lnTo>
                  <a:lnTo>
                    <a:pt x="18351" y="0"/>
                  </a:lnTo>
                  <a:close/>
                </a:path>
              </a:pathLst>
            </a:custGeom>
            <a:solidFill>
              <a:srgbClr val="BF8D3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5" name="object 255"/>
            <p:cNvSpPr/>
            <p:nvPr/>
          </p:nvSpPr>
          <p:spPr>
            <a:xfrm>
              <a:off x="6656148" y="4675862"/>
              <a:ext cx="25400" cy="81280"/>
            </a:xfrm>
            <a:custGeom>
              <a:avLst/>
              <a:gdLst/>
              <a:ahLst/>
              <a:cxnLst/>
              <a:rect l="l" t="t" r="r" b="b"/>
              <a:pathLst>
                <a:path w="25400" h="81279">
                  <a:moveTo>
                    <a:pt x="19062" y="507"/>
                  </a:moveTo>
                  <a:lnTo>
                    <a:pt x="11602" y="6865"/>
                  </a:lnTo>
                  <a:lnTo>
                    <a:pt x="5776" y="15763"/>
                  </a:lnTo>
                  <a:lnTo>
                    <a:pt x="1987" y="26657"/>
                  </a:lnTo>
                  <a:lnTo>
                    <a:pt x="634" y="39001"/>
                  </a:lnTo>
                  <a:lnTo>
                    <a:pt x="2516" y="53476"/>
                  </a:lnTo>
                  <a:lnTo>
                    <a:pt x="7712" y="65779"/>
                  </a:lnTo>
                  <a:lnTo>
                    <a:pt x="15551" y="75006"/>
                  </a:lnTo>
                  <a:lnTo>
                    <a:pt x="25361" y="80251"/>
                  </a:lnTo>
                  <a:lnTo>
                    <a:pt x="24993" y="81013"/>
                  </a:lnTo>
                  <a:lnTo>
                    <a:pt x="15060" y="75609"/>
                  </a:lnTo>
                  <a:lnTo>
                    <a:pt x="7138" y="66198"/>
                  </a:lnTo>
                  <a:lnTo>
                    <a:pt x="1896" y="53692"/>
                  </a:lnTo>
                  <a:lnTo>
                    <a:pt x="0" y="39001"/>
                  </a:lnTo>
                  <a:lnTo>
                    <a:pt x="1340" y="26565"/>
                  </a:lnTo>
                  <a:lnTo>
                    <a:pt x="5103" y="15562"/>
                  </a:lnTo>
                  <a:lnTo>
                    <a:pt x="10903" y="6527"/>
                  </a:lnTo>
                  <a:lnTo>
                    <a:pt x="18351" y="0"/>
                  </a:lnTo>
                  <a:lnTo>
                    <a:pt x="19062" y="5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6" name="object 256"/>
            <p:cNvSpPr/>
            <p:nvPr/>
          </p:nvSpPr>
          <p:spPr>
            <a:xfrm>
              <a:off x="6694549" y="4675896"/>
              <a:ext cx="26034" cy="81280"/>
            </a:xfrm>
            <a:custGeom>
              <a:avLst/>
              <a:gdLst/>
              <a:ahLst/>
              <a:cxnLst/>
              <a:rect l="l" t="t" r="r" b="b"/>
              <a:pathLst>
                <a:path w="26034" h="81279">
                  <a:moveTo>
                    <a:pt x="6997" y="0"/>
                  </a:moveTo>
                  <a:lnTo>
                    <a:pt x="6159" y="444"/>
                  </a:lnTo>
                  <a:lnTo>
                    <a:pt x="6324" y="533"/>
                  </a:lnTo>
                  <a:lnTo>
                    <a:pt x="13799" y="6892"/>
                  </a:lnTo>
                  <a:lnTo>
                    <a:pt x="19632" y="15794"/>
                  </a:lnTo>
                  <a:lnTo>
                    <a:pt x="23424" y="26688"/>
                  </a:lnTo>
                  <a:lnTo>
                    <a:pt x="24777" y="39027"/>
                  </a:lnTo>
                  <a:lnTo>
                    <a:pt x="22893" y="53511"/>
                  </a:lnTo>
                  <a:lnTo>
                    <a:pt x="17689" y="65822"/>
                  </a:lnTo>
                  <a:lnTo>
                    <a:pt x="9834" y="75054"/>
                  </a:lnTo>
                  <a:lnTo>
                    <a:pt x="0" y="80302"/>
                  </a:lnTo>
                  <a:lnTo>
                    <a:pt x="381" y="81064"/>
                  </a:lnTo>
                  <a:lnTo>
                    <a:pt x="10330" y="75660"/>
                  </a:lnTo>
                  <a:lnTo>
                    <a:pt x="18264" y="66246"/>
                  </a:lnTo>
                  <a:lnTo>
                    <a:pt x="23514" y="53732"/>
                  </a:lnTo>
                  <a:lnTo>
                    <a:pt x="25412" y="39027"/>
                  </a:lnTo>
                  <a:lnTo>
                    <a:pt x="24064" y="26589"/>
                  </a:lnTo>
                  <a:lnTo>
                    <a:pt x="20281" y="15579"/>
                  </a:lnTo>
                  <a:lnTo>
                    <a:pt x="14461" y="6537"/>
                  </a:lnTo>
                  <a:lnTo>
                    <a:pt x="6997" y="0"/>
                  </a:lnTo>
                  <a:close/>
                </a:path>
              </a:pathLst>
            </a:custGeom>
            <a:solidFill>
              <a:srgbClr val="BF8D3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7" name="object 257"/>
            <p:cNvSpPr/>
            <p:nvPr/>
          </p:nvSpPr>
          <p:spPr>
            <a:xfrm>
              <a:off x="6694549" y="4675832"/>
              <a:ext cx="26034" cy="81280"/>
            </a:xfrm>
            <a:custGeom>
              <a:avLst/>
              <a:gdLst/>
              <a:ahLst/>
              <a:cxnLst/>
              <a:rect l="l" t="t" r="r" b="b"/>
              <a:pathLst>
                <a:path w="26034" h="81279">
                  <a:moveTo>
                    <a:pt x="6324" y="596"/>
                  </a:moveTo>
                  <a:lnTo>
                    <a:pt x="13799" y="6956"/>
                  </a:lnTo>
                  <a:lnTo>
                    <a:pt x="19632" y="15857"/>
                  </a:lnTo>
                  <a:lnTo>
                    <a:pt x="23424" y="26751"/>
                  </a:lnTo>
                  <a:lnTo>
                    <a:pt x="24777" y="39090"/>
                  </a:lnTo>
                  <a:lnTo>
                    <a:pt x="22893" y="53574"/>
                  </a:lnTo>
                  <a:lnTo>
                    <a:pt x="17689" y="65886"/>
                  </a:lnTo>
                  <a:lnTo>
                    <a:pt x="9834" y="75118"/>
                  </a:lnTo>
                  <a:lnTo>
                    <a:pt x="0" y="80365"/>
                  </a:lnTo>
                  <a:lnTo>
                    <a:pt x="381" y="81127"/>
                  </a:lnTo>
                  <a:lnTo>
                    <a:pt x="10330" y="75723"/>
                  </a:lnTo>
                  <a:lnTo>
                    <a:pt x="18264" y="66309"/>
                  </a:lnTo>
                  <a:lnTo>
                    <a:pt x="23514" y="53795"/>
                  </a:lnTo>
                  <a:lnTo>
                    <a:pt x="25412" y="39090"/>
                  </a:lnTo>
                  <a:lnTo>
                    <a:pt x="24064" y="26652"/>
                  </a:lnTo>
                  <a:lnTo>
                    <a:pt x="20281" y="15643"/>
                  </a:lnTo>
                  <a:lnTo>
                    <a:pt x="14461" y="6600"/>
                  </a:lnTo>
                  <a:lnTo>
                    <a:pt x="6997" y="63"/>
                  </a:lnTo>
                  <a:lnTo>
                    <a:pt x="6159" y="507"/>
                  </a:lnTo>
                  <a:lnTo>
                    <a:pt x="6324" y="59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8" name="object 258"/>
            <p:cNvSpPr/>
            <p:nvPr/>
          </p:nvSpPr>
          <p:spPr>
            <a:xfrm>
              <a:off x="6659204" y="4679373"/>
              <a:ext cx="23495" cy="74930"/>
            </a:xfrm>
            <a:custGeom>
              <a:avLst/>
              <a:gdLst/>
              <a:ahLst/>
              <a:cxnLst/>
              <a:rect l="l" t="t" r="r" b="b"/>
              <a:pathLst>
                <a:path w="23495" h="74929">
                  <a:moveTo>
                    <a:pt x="16827" y="0"/>
                  </a:moveTo>
                  <a:lnTo>
                    <a:pt x="9960" y="6077"/>
                  </a:lnTo>
                  <a:lnTo>
                    <a:pt x="4665" y="14397"/>
                  </a:lnTo>
                  <a:lnTo>
                    <a:pt x="1226" y="24529"/>
                  </a:lnTo>
                  <a:lnTo>
                    <a:pt x="0" y="35979"/>
                  </a:lnTo>
                  <a:lnTo>
                    <a:pt x="1729" y="49503"/>
                  </a:lnTo>
                  <a:lnTo>
                    <a:pt x="6508" y="61017"/>
                  </a:lnTo>
                  <a:lnTo>
                    <a:pt x="13726" y="69683"/>
                  </a:lnTo>
                  <a:lnTo>
                    <a:pt x="23368" y="74904"/>
                  </a:lnTo>
                  <a:lnTo>
                    <a:pt x="23126" y="73939"/>
                  </a:lnTo>
                  <a:lnTo>
                    <a:pt x="14174" y="69120"/>
                  </a:lnTo>
                  <a:lnTo>
                    <a:pt x="7024" y="60631"/>
                  </a:lnTo>
                  <a:lnTo>
                    <a:pt x="2286" y="49305"/>
                  </a:lnTo>
                  <a:lnTo>
                    <a:pt x="571" y="35979"/>
                  </a:lnTo>
                  <a:lnTo>
                    <a:pt x="1805" y="24624"/>
                  </a:lnTo>
                  <a:lnTo>
                    <a:pt x="5262" y="14595"/>
                  </a:lnTo>
                  <a:lnTo>
                    <a:pt x="10574" y="6400"/>
                  </a:lnTo>
                  <a:lnTo>
                    <a:pt x="17373" y="546"/>
                  </a:lnTo>
                  <a:lnTo>
                    <a:pt x="17538" y="469"/>
                  </a:lnTo>
                  <a:lnTo>
                    <a:pt x="16827" y="0"/>
                  </a:lnTo>
                  <a:close/>
                </a:path>
              </a:pathLst>
            </a:custGeom>
            <a:solidFill>
              <a:srgbClr val="BF8D3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9" name="object 259"/>
            <p:cNvSpPr/>
            <p:nvPr/>
          </p:nvSpPr>
          <p:spPr>
            <a:xfrm>
              <a:off x="6659204" y="4679373"/>
              <a:ext cx="23495" cy="74930"/>
            </a:xfrm>
            <a:custGeom>
              <a:avLst/>
              <a:gdLst/>
              <a:ahLst/>
              <a:cxnLst/>
              <a:rect l="l" t="t" r="r" b="b"/>
              <a:pathLst>
                <a:path w="23495" h="74929">
                  <a:moveTo>
                    <a:pt x="17373" y="546"/>
                  </a:moveTo>
                  <a:lnTo>
                    <a:pt x="10574" y="6400"/>
                  </a:lnTo>
                  <a:lnTo>
                    <a:pt x="5262" y="14595"/>
                  </a:lnTo>
                  <a:lnTo>
                    <a:pt x="1805" y="24624"/>
                  </a:lnTo>
                  <a:lnTo>
                    <a:pt x="571" y="35979"/>
                  </a:lnTo>
                  <a:lnTo>
                    <a:pt x="2286" y="49305"/>
                  </a:lnTo>
                  <a:lnTo>
                    <a:pt x="7024" y="60631"/>
                  </a:lnTo>
                  <a:lnTo>
                    <a:pt x="14174" y="69120"/>
                  </a:lnTo>
                  <a:lnTo>
                    <a:pt x="23126" y="73939"/>
                  </a:lnTo>
                  <a:lnTo>
                    <a:pt x="23368" y="74904"/>
                  </a:lnTo>
                  <a:lnTo>
                    <a:pt x="0" y="35979"/>
                  </a:lnTo>
                  <a:lnTo>
                    <a:pt x="1226" y="24529"/>
                  </a:lnTo>
                  <a:lnTo>
                    <a:pt x="4665" y="14397"/>
                  </a:lnTo>
                  <a:lnTo>
                    <a:pt x="9960" y="6077"/>
                  </a:lnTo>
                  <a:lnTo>
                    <a:pt x="16751" y="63"/>
                  </a:lnTo>
                  <a:lnTo>
                    <a:pt x="17538" y="469"/>
                  </a:lnTo>
                  <a:lnTo>
                    <a:pt x="17373" y="54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0" name="object 260"/>
            <p:cNvSpPr/>
            <p:nvPr/>
          </p:nvSpPr>
          <p:spPr>
            <a:xfrm>
              <a:off x="6674854" y="4671363"/>
              <a:ext cx="26670" cy="8890"/>
            </a:xfrm>
            <a:custGeom>
              <a:avLst/>
              <a:gdLst/>
              <a:ahLst/>
              <a:cxnLst/>
              <a:rect l="l" t="t" r="r" b="b"/>
              <a:pathLst>
                <a:path w="26670" h="8889">
                  <a:moveTo>
                    <a:pt x="20421" y="0"/>
                  </a:moveTo>
                  <a:lnTo>
                    <a:pt x="7010" y="177"/>
                  </a:lnTo>
                  <a:lnTo>
                    <a:pt x="0" y="4267"/>
                  </a:lnTo>
                  <a:lnTo>
                    <a:pt x="2425" y="7404"/>
                  </a:lnTo>
                  <a:lnTo>
                    <a:pt x="2044" y="8331"/>
                  </a:lnTo>
                  <a:lnTo>
                    <a:pt x="8255" y="5016"/>
                  </a:lnTo>
                  <a:lnTo>
                    <a:pt x="18364" y="4876"/>
                  </a:lnTo>
                  <a:lnTo>
                    <a:pt x="22948" y="7416"/>
                  </a:lnTo>
                  <a:lnTo>
                    <a:pt x="24549" y="8432"/>
                  </a:lnTo>
                  <a:lnTo>
                    <a:pt x="26466" y="4330"/>
                  </a:lnTo>
                  <a:lnTo>
                    <a:pt x="20421" y="0"/>
                  </a:lnTo>
                  <a:close/>
                </a:path>
              </a:pathLst>
            </a:custGeom>
            <a:solidFill>
              <a:srgbClr val="BF8D3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1" name="object 261"/>
            <p:cNvSpPr/>
            <p:nvPr/>
          </p:nvSpPr>
          <p:spPr>
            <a:xfrm>
              <a:off x="6674854" y="4671363"/>
              <a:ext cx="26670" cy="8890"/>
            </a:xfrm>
            <a:custGeom>
              <a:avLst/>
              <a:gdLst/>
              <a:ahLst/>
              <a:cxnLst/>
              <a:rect l="l" t="t" r="r" b="b"/>
              <a:pathLst>
                <a:path w="26670" h="8889">
                  <a:moveTo>
                    <a:pt x="26365" y="4267"/>
                  </a:moveTo>
                  <a:lnTo>
                    <a:pt x="24549" y="8432"/>
                  </a:lnTo>
                  <a:lnTo>
                    <a:pt x="22948" y="7416"/>
                  </a:lnTo>
                  <a:lnTo>
                    <a:pt x="18364" y="4876"/>
                  </a:lnTo>
                  <a:lnTo>
                    <a:pt x="12738" y="4965"/>
                  </a:lnTo>
                  <a:lnTo>
                    <a:pt x="8255" y="5016"/>
                  </a:lnTo>
                  <a:lnTo>
                    <a:pt x="3225" y="7670"/>
                  </a:lnTo>
                  <a:lnTo>
                    <a:pt x="2044" y="8331"/>
                  </a:lnTo>
                  <a:lnTo>
                    <a:pt x="2425" y="7404"/>
                  </a:lnTo>
                  <a:lnTo>
                    <a:pt x="0" y="4267"/>
                  </a:lnTo>
                  <a:lnTo>
                    <a:pt x="533" y="3949"/>
                  </a:lnTo>
                  <a:lnTo>
                    <a:pt x="7010" y="177"/>
                  </a:lnTo>
                  <a:lnTo>
                    <a:pt x="12674" y="101"/>
                  </a:lnTo>
                  <a:lnTo>
                    <a:pt x="20421" y="0"/>
                  </a:lnTo>
                  <a:lnTo>
                    <a:pt x="26365" y="426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2" name="object 262"/>
            <p:cNvSpPr/>
            <p:nvPr/>
          </p:nvSpPr>
          <p:spPr>
            <a:xfrm>
              <a:off x="6693698" y="4679094"/>
              <a:ext cx="23495" cy="75565"/>
            </a:xfrm>
            <a:custGeom>
              <a:avLst/>
              <a:gdLst/>
              <a:ahLst/>
              <a:cxnLst/>
              <a:rect l="l" t="t" r="r" b="b"/>
              <a:pathLst>
                <a:path w="23495" h="75564">
                  <a:moveTo>
                    <a:pt x="5791" y="0"/>
                  </a:moveTo>
                  <a:lnTo>
                    <a:pt x="5587" y="749"/>
                  </a:lnTo>
                  <a:lnTo>
                    <a:pt x="5753" y="825"/>
                  </a:lnTo>
                  <a:lnTo>
                    <a:pt x="12561" y="6685"/>
                  </a:lnTo>
                  <a:lnTo>
                    <a:pt x="17881" y="14882"/>
                  </a:lnTo>
                  <a:lnTo>
                    <a:pt x="21344" y="24916"/>
                  </a:lnTo>
                  <a:lnTo>
                    <a:pt x="22580" y="36283"/>
                  </a:lnTo>
                  <a:lnTo>
                    <a:pt x="20863" y="49605"/>
                  </a:lnTo>
                  <a:lnTo>
                    <a:pt x="16119" y="60933"/>
                  </a:lnTo>
                  <a:lnTo>
                    <a:pt x="8961" y="69429"/>
                  </a:lnTo>
                  <a:lnTo>
                    <a:pt x="0" y="74256"/>
                  </a:lnTo>
                  <a:lnTo>
                    <a:pt x="12" y="75069"/>
                  </a:lnTo>
                  <a:lnTo>
                    <a:pt x="23152" y="36283"/>
                  </a:lnTo>
                  <a:lnTo>
                    <a:pt x="21923" y="24824"/>
                  </a:lnTo>
                  <a:lnTo>
                    <a:pt x="18478" y="14684"/>
                  </a:lnTo>
                  <a:lnTo>
                    <a:pt x="13175" y="6358"/>
                  </a:lnTo>
                  <a:lnTo>
                    <a:pt x="6375" y="342"/>
                  </a:lnTo>
                  <a:lnTo>
                    <a:pt x="5791" y="0"/>
                  </a:lnTo>
                  <a:close/>
                </a:path>
              </a:pathLst>
            </a:custGeom>
            <a:solidFill>
              <a:srgbClr val="BF8D3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3" name="object 263"/>
            <p:cNvSpPr/>
            <p:nvPr/>
          </p:nvSpPr>
          <p:spPr>
            <a:xfrm>
              <a:off x="6693698" y="4679094"/>
              <a:ext cx="23495" cy="75565"/>
            </a:xfrm>
            <a:custGeom>
              <a:avLst/>
              <a:gdLst/>
              <a:ahLst/>
              <a:cxnLst/>
              <a:rect l="l" t="t" r="r" b="b"/>
              <a:pathLst>
                <a:path w="23495" h="75564">
                  <a:moveTo>
                    <a:pt x="5753" y="825"/>
                  </a:moveTo>
                  <a:lnTo>
                    <a:pt x="12561" y="6685"/>
                  </a:lnTo>
                  <a:lnTo>
                    <a:pt x="17881" y="14882"/>
                  </a:lnTo>
                  <a:lnTo>
                    <a:pt x="21344" y="24916"/>
                  </a:lnTo>
                  <a:lnTo>
                    <a:pt x="22580" y="36283"/>
                  </a:lnTo>
                  <a:lnTo>
                    <a:pt x="20863" y="49605"/>
                  </a:lnTo>
                  <a:lnTo>
                    <a:pt x="16119" y="60933"/>
                  </a:lnTo>
                  <a:lnTo>
                    <a:pt x="8961" y="69429"/>
                  </a:lnTo>
                  <a:lnTo>
                    <a:pt x="0" y="74256"/>
                  </a:lnTo>
                  <a:lnTo>
                    <a:pt x="12" y="75069"/>
                  </a:lnTo>
                  <a:lnTo>
                    <a:pt x="457" y="74917"/>
                  </a:lnTo>
                  <a:lnTo>
                    <a:pt x="9521" y="69877"/>
                  </a:lnTo>
                  <a:lnTo>
                    <a:pt x="16694" y="61213"/>
                  </a:lnTo>
                  <a:lnTo>
                    <a:pt x="21437" y="49740"/>
                  </a:lnTo>
                  <a:lnTo>
                    <a:pt x="23152" y="36283"/>
                  </a:lnTo>
                  <a:lnTo>
                    <a:pt x="21923" y="24824"/>
                  </a:lnTo>
                  <a:lnTo>
                    <a:pt x="18478" y="14684"/>
                  </a:lnTo>
                  <a:lnTo>
                    <a:pt x="13175" y="6358"/>
                  </a:lnTo>
                  <a:lnTo>
                    <a:pt x="6375" y="342"/>
                  </a:lnTo>
                  <a:lnTo>
                    <a:pt x="5791" y="0"/>
                  </a:lnTo>
                  <a:lnTo>
                    <a:pt x="5587" y="749"/>
                  </a:lnTo>
                  <a:lnTo>
                    <a:pt x="5753" y="82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4" name="object 264"/>
            <p:cNvSpPr/>
            <p:nvPr/>
          </p:nvSpPr>
          <p:spPr>
            <a:xfrm>
              <a:off x="6698824" y="4675509"/>
              <a:ext cx="3175" cy="5080"/>
            </a:xfrm>
            <a:custGeom>
              <a:avLst/>
              <a:gdLst/>
              <a:ahLst/>
              <a:cxnLst/>
              <a:rect l="l" t="t" r="r" b="b"/>
              <a:pathLst>
                <a:path w="3175" h="5079">
                  <a:moveTo>
                    <a:pt x="2387" y="0"/>
                  </a:moveTo>
                  <a:lnTo>
                    <a:pt x="1346" y="330"/>
                  </a:lnTo>
                  <a:lnTo>
                    <a:pt x="444" y="1524"/>
                  </a:lnTo>
                  <a:lnTo>
                    <a:pt x="127" y="3022"/>
                  </a:lnTo>
                  <a:lnTo>
                    <a:pt x="38" y="3403"/>
                  </a:lnTo>
                  <a:lnTo>
                    <a:pt x="0" y="3771"/>
                  </a:lnTo>
                  <a:lnTo>
                    <a:pt x="0" y="4191"/>
                  </a:lnTo>
                  <a:lnTo>
                    <a:pt x="1016" y="4749"/>
                  </a:lnTo>
                  <a:lnTo>
                    <a:pt x="990" y="4381"/>
                  </a:lnTo>
                  <a:lnTo>
                    <a:pt x="1054" y="3848"/>
                  </a:lnTo>
                  <a:lnTo>
                    <a:pt x="1155" y="3429"/>
                  </a:lnTo>
                  <a:lnTo>
                    <a:pt x="1435" y="2095"/>
                  </a:lnTo>
                  <a:lnTo>
                    <a:pt x="2184" y="1016"/>
                  </a:lnTo>
                  <a:lnTo>
                    <a:pt x="3111" y="558"/>
                  </a:lnTo>
                  <a:lnTo>
                    <a:pt x="2387" y="0"/>
                  </a:lnTo>
                  <a:close/>
                </a:path>
              </a:pathLst>
            </a:custGeom>
            <a:solidFill>
              <a:srgbClr val="BF8D3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5" name="object 265"/>
            <p:cNvSpPr/>
            <p:nvPr/>
          </p:nvSpPr>
          <p:spPr>
            <a:xfrm>
              <a:off x="6698824" y="4675509"/>
              <a:ext cx="3175" cy="5080"/>
            </a:xfrm>
            <a:custGeom>
              <a:avLst/>
              <a:gdLst/>
              <a:ahLst/>
              <a:cxnLst/>
              <a:rect l="l" t="t" r="r" b="b"/>
              <a:pathLst>
                <a:path w="3175" h="5079">
                  <a:moveTo>
                    <a:pt x="3111" y="558"/>
                  </a:moveTo>
                  <a:lnTo>
                    <a:pt x="2184" y="1016"/>
                  </a:lnTo>
                  <a:lnTo>
                    <a:pt x="1435" y="2095"/>
                  </a:lnTo>
                  <a:lnTo>
                    <a:pt x="1155" y="3429"/>
                  </a:lnTo>
                  <a:lnTo>
                    <a:pt x="1054" y="3848"/>
                  </a:lnTo>
                  <a:lnTo>
                    <a:pt x="990" y="4381"/>
                  </a:lnTo>
                  <a:lnTo>
                    <a:pt x="1016" y="4749"/>
                  </a:lnTo>
                  <a:lnTo>
                    <a:pt x="0" y="4191"/>
                  </a:lnTo>
                  <a:lnTo>
                    <a:pt x="0" y="3771"/>
                  </a:lnTo>
                  <a:lnTo>
                    <a:pt x="38" y="3403"/>
                  </a:lnTo>
                  <a:lnTo>
                    <a:pt x="127" y="3022"/>
                  </a:lnTo>
                  <a:lnTo>
                    <a:pt x="444" y="1524"/>
                  </a:lnTo>
                  <a:lnTo>
                    <a:pt x="1346" y="330"/>
                  </a:lnTo>
                  <a:lnTo>
                    <a:pt x="2374" y="0"/>
                  </a:lnTo>
                  <a:lnTo>
                    <a:pt x="3111" y="55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6" name="object 266"/>
            <p:cNvSpPr/>
            <p:nvPr/>
          </p:nvSpPr>
          <p:spPr>
            <a:xfrm>
              <a:off x="6673927" y="4675628"/>
              <a:ext cx="3175" cy="5080"/>
            </a:xfrm>
            <a:custGeom>
              <a:avLst/>
              <a:gdLst/>
              <a:ahLst/>
              <a:cxnLst/>
              <a:rect l="l" t="t" r="r" b="b"/>
              <a:pathLst>
                <a:path w="3175" h="5079">
                  <a:moveTo>
                    <a:pt x="749" y="0"/>
                  </a:moveTo>
                  <a:lnTo>
                    <a:pt x="0" y="546"/>
                  </a:lnTo>
                  <a:lnTo>
                    <a:pt x="939" y="1003"/>
                  </a:lnTo>
                  <a:lnTo>
                    <a:pt x="1676" y="2082"/>
                  </a:lnTo>
                  <a:lnTo>
                    <a:pt x="1968" y="3416"/>
                  </a:lnTo>
                  <a:lnTo>
                    <a:pt x="2070" y="3835"/>
                  </a:lnTo>
                  <a:lnTo>
                    <a:pt x="2120" y="4368"/>
                  </a:lnTo>
                  <a:lnTo>
                    <a:pt x="2108" y="4737"/>
                  </a:lnTo>
                  <a:lnTo>
                    <a:pt x="3111" y="4190"/>
                  </a:lnTo>
                  <a:lnTo>
                    <a:pt x="3111" y="3759"/>
                  </a:lnTo>
                  <a:lnTo>
                    <a:pt x="3073" y="3390"/>
                  </a:lnTo>
                  <a:lnTo>
                    <a:pt x="2997" y="3009"/>
                  </a:lnTo>
                  <a:lnTo>
                    <a:pt x="2667" y="1523"/>
                  </a:lnTo>
                  <a:lnTo>
                    <a:pt x="1778" y="330"/>
                  </a:lnTo>
                  <a:lnTo>
                    <a:pt x="749" y="0"/>
                  </a:lnTo>
                  <a:close/>
                </a:path>
              </a:pathLst>
            </a:custGeom>
            <a:solidFill>
              <a:srgbClr val="BF8D3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7" name="object 267"/>
            <p:cNvSpPr/>
            <p:nvPr/>
          </p:nvSpPr>
          <p:spPr>
            <a:xfrm>
              <a:off x="6673927" y="4675628"/>
              <a:ext cx="3175" cy="5080"/>
            </a:xfrm>
            <a:custGeom>
              <a:avLst/>
              <a:gdLst/>
              <a:ahLst/>
              <a:cxnLst/>
              <a:rect l="l" t="t" r="r" b="b"/>
              <a:pathLst>
                <a:path w="3175" h="5079">
                  <a:moveTo>
                    <a:pt x="0" y="546"/>
                  </a:moveTo>
                  <a:lnTo>
                    <a:pt x="939" y="1003"/>
                  </a:lnTo>
                  <a:lnTo>
                    <a:pt x="1676" y="2082"/>
                  </a:lnTo>
                  <a:lnTo>
                    <a:pt x="1968" y="3416"/>
                  </a:lnTo>
                  <a:lnTo>
                    <a:pt x="2070" y="3835"/>
                  </a:lnTo>
                  <a:lnTo>
                    <a:pt x="2120" y="4368"/>
                  </a:lnTo>
                  <a:lnTo>
                    <a:pt x="2108" y="4737"/>
                  </a:lnTo>
                  <a:lnTo>
                    <a:pt x="3111" y="4190"/>
                  </a:lnTo>
                  <a:lnTo>
                    <a:pt x="3111" y="3759"/>
                  </a:lnTo>
                  <a:lnTo>
                    <a:pt x="762" y="0"/>
                  </a:lnTo>
                  <a:lnTo>
                    <a:pt x="0" y="54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8" name="object 268"/>
            <p:cNvSpPr/>
            <p:nvPr/>
          </p:nvSpPr>
          <p:spPr>
            <a:xfrm>
              <a:off x="6681124" y="4753036"/>
              <a:ext cx="13970" cy="11430"/>
            </a:xfrm>
            <a:custGeom>
              <a:avLst/>
              <a:gdLst/>
              <a:ahLst/>
              <a:cxnLst/>
              <a:rect l="l" t="t" r="r" b="b"/>
              <a:pathLst>
                <a:path w="13970" h="11429">
                  <a:moveTo>
                    <a:pt x="1612" y="0"/>
                  </a:moveTo>
                  <a:lnTo>
                    <a:pt x="1346" y="0"/>
                  </a:lnTo>
                  <a:lnTo>
                    <a:pt x="1536" y="596"/>
                  </a:lnTo>
                  <a:lnTo>
                    <a:pt x="1511" y="1142"/>
                  </a:lnTo>
                  <a:lnTo>
                    <a:pt x="1371" y="1638"/>
                  </a:lnTo>
                  <a:lnTo>
                    <a:pt x="723" y="2158"/>
                  </a:lnTo>
                  <a:lnTo>
                    <a:pt x="482" y="3301"/>
                  </a:lnTo>
                  <a:lnTo>
                    <a:pt x="215" y="3644"/>
                  </a:lnTo>
                  <a:lnTo>
                    <a:pt x="0" y="3860"/>
                  </a:lnTo>
                  <a:lnTo>
                    <a:pt x="406" y="3987"/>
                  </a:lnTo>
                  <a:lnTo>
                    <a:pt x="381" y="5168"/>
                  </a:lnTo>
                  <a:lnTo>
                    <a:pt x="1409" y="5359"/>
                  </a:lnTo>
                  <a:lnTo>
                    <a:pt x="2108" y="5372"/>
                  </a:lnTo>
                  <a:lnTo>
                    <a:pt x="2336" y="6781"/>
                  </a:lnTo>
                  <a:lnTo>
                    <a:pt x="3213" y="6565"/>
                  </a:lnTo>
                  <a:lnTo>
                    <a:pt x="3683" y="6349"/>
                  </a:lnTo>
                  <a:lnTo>
                    <a:pt x="3594" y="6476"/>
                  </a:lnTo>
                  <a:lnTo>
                    <a:pt x="3657" y="7429"/>
                  </a:lnTo>
                  <a:lnTo>
                    <a:pt x="4140" y="7505"/>
                  </a:lnTo>
                  <a:lnTo>
                    <a:pt x="4749" y="8013"/>
                  </a:lnTo>
                  <a:lnTo>
                    <a:pt x="5105" y="8242"/>
                  </a:lnTo>
                  <a:lnTo>
                    <a:pt x="5219" y="8407"/>
                  </a:lnTo>
                  <a:lnTo>
                    <a:pt x="5753" y="9118"/>
                  </a:lnTo>
                  <a:lnTo>
                    <a:pt x="6134" y="10921"/>
                  </a:lnTo>
                  <a:lnTo>
                    <a:pt x="7632" y="10921"/>
                  </a:lnTo>
                  <a:lnTo>
                    <a:pt x="8026" y="9131"/>
                  </a:lnTo>
                  <a:lnTo>
                    <a:pt x="8648" y="8242"/>
                  </a:lnTo>
                  <a:lnTo>
                    <a:pt x="9055" y="7975"/>
                  </a:lnTo>
                  <a:lnTo>
                    <a:pt x="9613" y="7505"/>
                  </a:lnTo>
                  <a:lnTo>
                    <a:pt x="10096" y="7429"/>
                  </a:lnTo>
                  <a:lnTo>
                    <a:pt x="10172" y="6476"/>
                  </a:lnTo>
                  <a:lnTo>
                    <a:pt x="10071" y="6349"/>
                  </a:lnTo>
                  <a:lnTo>
                    <a:pt x="10528" y="6565"/>
                  </a:lnTo>
                  <a:lnTo>
                    <a:pt x="11417" y="6781"/>
                  </a:lnTo>
                  <a:lnTo>
                    <a:pt x="11633" y="5372"/>
                  </a:lnTo>
                  <a:lnTo>
                    <a:pt x="12331" y="5359"/>
                  </a:lnTo>
                  <a:lnTo>
                    <a:pt x="13360" y="5168"/>
                  </a:lnTo>
                  <a:lnTo>
                    <a:pt x="13347" y="4089"/>
                  </a:lnTo>
                  <a:lnTo>
                    <a:pt x="13779" y="3975"/>
                  </a:lnTo>
                  <a:lnTo>
                    <a:pt x="13576" y="3809"/>
                  </a:lnTo>
                  <a:lnTo>
                    <a:pt x="13296" y="3505"/>
                  </a:lnTo>
                  <a:lnTo>
                    <a:pt x="13106" y="2222"/>
                  </a:lnTo>
                  <a:lnTo>
                    <a:pt x="12395" y="1638"/>
                  </a:lnTo>
                  <a:lnTo>
                    <a:pt x="12242" y="1650"/>
                  </a:lnTo>
                  <a:lnTo>
                    <a:pt x="12115" y="1193"/>
                  </a:lnTo>
                  <a:lnTo>
                    <a:pt x="12052" y="673"/>
                  </a:lnTo>
                  <a:lnTo>
                    <a:pt x="12153" y="101"/>
                  </a:lnTo>
                  <a:lnTo>
                    <a:pt x="10401" y="507"/>
                  </a:lnTo>
                  <a:lnTo>
                    <a:pt x="8496" y="787"/>
                  </a:lnTo>
                  <a:lnTo>
                    <a:pt x="4851" y="749"/>
                  </a:lnTo>
                  <a:lnTo>
                    <a:pt x="3175" y="431"/>
                  </a:lnTo>
                  <a:lnTo>
                    <a:pt x="1612" y="0"/>
                  </a:lnTo>
                  <a:close/>
                </a:path>
              </a:pathLst>
            </a:custGeom>
            <a:solidFill>
              <a:srgbClr val="BF8D3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9" name="object 269"/>
            <p:cNvSpPr/>
            <p:nvPr/>
          </p:nvSpPr>
          <p:spPr>
            <a:xfrm>
              <a:off x="6681124" y="4753036"/>
              <a:ext cx="13970" cy="11430"/>
            </a:xfrm>
            <a:custGeom>
              <a:avLst/>
              <a:gdLst/>
              <a:ahLst/>
              <a:cxnLst/>
              <a:rect l="l" t="t" r="r" b="b"/>
              <a:pathLst>
                <a:path w="13970" h="11429">
                  <a:moveTo>
                    <a:pt x="13779" y="3975"/>
                  </a:moveTo>
                  <a:lnTo>
                    <a:pt x="13576" y="3809"/>
                  </a:lnTo>
                  <a:lnTo>
                    <a:pt x="13296" y="3505"/>
                  </a:lnTo>
                  <a:lnTo>
                    <a:pt x="13106" y="2222"/>
                  </a:lnTo>
                  <a:lnTo>
                    <a:pt x="12395" y="1638"/>
                  </a:lnTo>
                  <a:lnTo>
                    <a:pt x="12242" y="1650"/>
                  </a:lnTo>
                  <a:lnTo>
                    <a:pt x="12115" y="1193"/>
                  </a:lnTo>
                  <a:lnTo>
                    <a:pt x="12052" y="673"/>
                  </a:lnTo>
                  <a:lnTo>
                    <a:pt x="12153" y="101"/>
                  </a:lnTo>
                  <a:lnTo>
                    <a:pt x="10401" y="507"/>
                  </a:lnTo>
                  <a:lnTo>
                    <a:pt x="8496" y="787"/>
                  </a:lnTo>
                  <a:lnTo>
                    <a:pt x="6464" y="761"/>
                  </a:lnTo>
                  <a:lnTo>
                    <a:pt x="4851" y="749"/>
                  </a:lnTo>
                  <a:lnTo>
                    <a:pt x="3175" y="431"/>
                  </a:lnTo>
                  <a:lnTo>
                    <a:pt x="1638" y="12"/>
                  </a:lnTo>
                  <a:lnTo>
                    <a:pt x="1346" y="0"/>
                  </a:lnTo>
                  <a:lnTo>
                    <a:pt x="1536" y="596"/>
                  </a:lnTo>
                  <a:lnTo>
                    <a:pt x="1511" y="1142"/>
                  </a:lnTo>
                  <a:lnTo>
                    <a:pt x="1371" y="1638"/>
                  </a:lnTo>
                  <a:lnTo>
                    <a:pt x="723" y="2158"/>
                  </a:lnTo>
                  <a:lnTo>
                    <a:pt x="482" y="3301"/>
                  </a:lnTo>
                  <a:lnTo>
                    <a:pt x="215" y="3644"/>
                  </a:lnTo>
                  <a:lnTo>
                    <a:pt x="0" y="3860"/>
                  </a:lnTo>
                  <a:lnTo>
                    <a:pt x="266" y="3949"/>
                  </a:lnTo>
                  <a:lnTo>
                    <a:pt x="406" y="3987"/>
                  </a:lnTo>
                  <a:lnTo>
                    <a:pt x="381" y="5168"/>
                  </a:lnTo>
                  <a:lnTo>
                    <a:pt x="1409" y="5359"/>
                  </a:lnTo>
                  <a:lnTo>
                    <a:pt x="2108" y="5372"/>
                  </a:lnTo>
                  <a:lnTo>
                    <a:pt x="2336" y="6781"/>
                  </a:lnTo>
                  <a:lnTo>
                    <a:pt x="3213" y="6565"/>
                  </a:lnTo>
                  <a:lnTo>
                    <a:pt x="3683" y="6349"/>
                  </a:lnTo>
                  <a:lnTo>
                    <a:pt x="3594" y="6476"/>
                  </a:lnTo>
                  <a:lnTo>
                    <a:pt x="3657" y="7429"/>
                  </a:lnTo>
                  <a:lnTo>
                    <a:pt x="4140" y="7505"/>
                  </a:lnTo>
                  <a:lnTo>
                    <a:pt x="4699" y="7975"/>
                  </a:lnTo>
                  <a:lnTo>
                    <a:pt x="5105" y="8242"/>
                  </a:lnTo>
                  <a:lnTo>
                    <a:pt x="5219" y="8407"/>
                  </a:lnTo>
                  <a:lnTo>
                    <a:pt x="5753" y="9118"/>
                  </a:lnTo>
                  <a:lnTo>
                    <a:pt x="6134" y="10921"/>
                  </a:lnTo>
                  <a:lnTo>
                    <a:pt x="6807" y="10921"/>
                  </a:lnTo>
                  <a:lnTo>
                    <a:pt x="6972" y="10921"/>
                  </a:lnTo>
                  <a:lnTo>
                    <a:pt x="7632" y="10921"/>
                  </a:lnTo>
                  <a:lnTo>
                    <a:pt x="8026" y="9131"/>
                  </a:lnTo>
                  <a:lnTo>
                    <a:pt x="8534" y="8407"/>
                  </a:lnTo>
                  <a:lnTo>
                    <a:pt x="8648" y="8242"/>
                  </a:lnTo>
                  <a:lnTo>
                    <a:pt x="9004" y="8013"/>
                  </a:lnTo>
                  <a:lnTo>
                    <a:pt x="9613" y="7505"/>
                  </a:lnTo>
                  <a:lnTo>
                    <a:pt x="10096" y="7429"/>
                  </a:lnTo>
                  <a:lnTo>
                    <a:pt x="10172" y="6476"/>
                  </a:lnTo>
                  <a:lnTo>
                    <a:pt x="10071" y="6349"/>
                  </a:lnTo>
                  <a:lnTo>
                    <a:pt x="10528" y="6565"/>
                  </a:lnTo>
                  <a:lnTo>
                    <a:pt x="11417" y="6781"/>
                  </a:lnTo>
                  <a:lnTo>
                    <a:pt x="11633" y="5372"/>
                  </a:lnTo>
                  <a:lnTo>
                    <a:pt x="12331" y="5359"/>
                  </a:lnTo>
                  <a:lnTo>
                    <a:pt x="13360" y="5168"/>
                  </a:lnTo>
                  <a:lnTo>
                    <a:pt x="13347" y="4089"/>
                  </a:lnTo>
                  <a:lnTo>
                    <a:pt x="13487" y="4051"/>
                  </a:lnTo>
                  <a:lnTo>
                    <a:pt x="13639" y="4013"/>
                  </a:lnTo>
                  <a:lnTo>
                    <a:pt x="13779" y="397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0" name="object 270"/>
            <p:cNvSpPr/>
            <p:nvPr/>
          </p:nvSpPr>
          <p:spPr>
            <a:xfrm>
              <a:off x="6692972" y="4753047"/>
              <a:ext cx="2540" cy="4445"/>
            </a:xfrm>
            <a:custGeom>
              <a:avLst/>
              <a:gdLst/>
              <a:ahLst/>
              <a:cxnLst/>
              <a:rect l="l" t="t" r="r" b="b"/>
              <a:pathLst>
                <a:path w="2540" h="4445">
                  <a:moveTo>
                    <a:pt x="114" y="0"/>
                  </a:moveTo>
                  <a:lnTo>
                    <a:pt x="12" y="419"/>
                  </a:lnTo>
                  <a:lnTo>
                    <a:pt x="0" y="901"/>
                  </a:lnTo>
                  <a:lnTo>
                    <a:pt x="279" y="2755"/>
                  </a:lnTo>
                  <a:lnTo>
                    <a:pt x="1054" y="3860"/>
                  </a:lnTo>
                  <a:lnTo>
                    <a:pt x="1930" y="4190"/>
                  </a:lnTo>
                  <a:lnTo>
                    <a:pt x="2527" y="3759"/>
                  </a:lnTo>
                  <a:lnTo>
                    <a:pt x="1777" y="3314"/>
                  </a:lnTo>
                  <a:lnTo>
                    <a:pt x="1142" y="2311"/>
                  </a:lnTo>
                  <a:lnTo>
                    <a:pt x="977" y="1130"/>
                  </a:lnTo>
                  <a:lnTo>
                    <a:pt x="914" y="761"/>
                  </a:lnTo>
                  <a:lnTo>
                    <a:pt x="901" y="393"/>
                  </a:lnTo>
                  <a:lnTo>
                    <a:pt x="939" y="76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BF8D3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1" name="object 271"/>
            <p:cNvSpPr/>
            <p:nvPr/>
          </p:nvSpPr>
          <p:spPr>
            <a:xfrm>
              <a:off x="6692972" y="4753047"/>
              <a:ext cx="2540" cy="4445"/>
            </a:xfrm>
            <a:custGeom>
              <a:avLst/>
              <a:gdLst/>
              <a:ahLst/>
              <a:cxnLst/>
              <a:rect l="l" t="t" r="r" b="b"/>
              <a:pathLst>
                <a:path w="2540" h="4445">
                  <a:moveTo>
                    <a:pt x="2527" y="3759"/>
                  </a:moveTo>
                  <a:lnTo>
                    <a:pt x="1777" y="3314"/>
                  </a:lnTo>
                  <a:lnTo>
                    <a:pt x="1142" y="2311"/>
                  </a:lnTo>
                  <a:lnTo>
                    <a:pt x="977" y="1130"/>
                  </a:lnTo>
                  <a:lnTo>
                    <a:pt x="914" y="761"/>
                  </a:lnTo>
                  <a:lnTo>
                    <a:pt x="901" y="393"/>
                  </a:lnTo>
                  <a:lnTo>
                    <a:pt x="939" y="76"/>
                  </a:lnTo>
                  <a:lnTo>
                    <a:pt x="114" y="0"/>
                  </a:lnTo>
                  <a:lnTo>
                    <a:pt x="12" y="419"/>
                  </a:lnTo>
                  <a:lnTo>
                    <a:pt x="0" y="901"/>
                  </a:lnTo>
                  <a:lnTo>
                    <a:pt x="76" y="1409"/>
                  </a:lnTo>
                  <a:lnTo>
                    <a:pt x="279" y="2755"/>
                  </a:lnTo>
                  <a:lnTo>
                    <a:pt x="1054" y="3860"/>
                  </a:lnTo>
                  <a:lnTo>
                    <a:pt x="1930" y="4190"/>
                  </a:lnTo>
                  <a:lnTo>
                    <a:pt x="2527" y="375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2" name="object 272"/>
            <p:cNvSpPr/>
            <p:nvPr/>
          </p:nvSpPr>
          <p:spPr>
            <a:xfrm>
              <a:off x="6680569" y="4753005"/>
              <a:ext cx="2540" cy="4445"/>
            </a:xfrm>
            <a:custGeom>
              <a:avLst/>
              <a:gdLst/>
              <a:ahLst/>
              <a:cxnLst/>
              <a:rect l="l" t="t" r="r" b="b"/>
              <a:pathLst>
                <a:path w="2540" h="4445">
                  <a:moveTo>
                    <a:pt x="2413" y="0"/>
                  </a:moveTo>
                  <a:lnTo>
                    <a:pt x="1574" y="88"/>
                  </a:lnTo>
                  <a:lnTo>
                    <a:pt x="1612" y="393"/>
                  </a:lnTo>
                  <a:lnTo>
                    <a:pt x="1612" y="761"/>
                  </a:lnTo>
                  <a:lnTo>
                    <a:pt x="1549" y="1130"/>
                  </a:lnTo>
                  <a:lnTo>
                    <a:pt x="1384" y="2311"/>
                  </a:lnTo>
                  <a:lnTo>
                    <a:pt x="736" y="3327"/>
                  </a:lnTo>
                  <a:lnTo>
                    <a:pt x="0" y="3759"/>
                  </a:lnTo>
                  <a:lnTo>
                    <a:pt x="584" y="4190"/>
                  </a:lnTo>
                  <a:lnTo>
                    <a:pt x="1460" y="3860"/>
                  </a:lnTo>
                  <a:lnTo>
                    <a:pt x="2235" y="2755"/>
                  </a:lnTo>
                  <a:lnTo>
                    <a:pt x="2451" y="1422"/>
                  </a:lnTo>
                  <a:lnTo>
                    <a:pt x="2527" y="901"/>
                  </a:lnTo>
                  <a:lnTo>
                    <a:pt x="2501" y="419"/>
                  </a:lnTo>
                  <a:lnTo>
                    <a:pt x="2413" y="0"/>
                  </a:lnTo>
                  <a:close/>
                </a:path>
              </a:pathLst>
            </a:custGeom>
            <a:solidFill>
              <a:srgbClr val="BF8D3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3" name="object 273"/>
            <p:cNvSpPr/>
            <p:nvPr/>
          </p:nvSpPr>
          <p:spPr>
            <a:xfrm>
              <a:off x="6680569" y="4753005"/>
              <a:ext cx="2540" cy="4445"/>
            </a:xfrm>
            <a:custGeom>
              <a:avLst/>
              <a:gdLst/>
              <a:ahLst/>
              <a:cxnLst/>
              <a:rect l="l" t="t" r="r" b="b"/>
              <a:pathLst>
                <a:path w="2540" h="4445">
                  <a:moveTo>
                    <a:pt x="0" y="3759"/>
                  </a:moveTo>
                  <a:lnTo>
                    <a:pt x="736" y="3327"/>
                  </a:lnTo>
                  <a:lnTo>
                    <a:pt x="1384" y="2311"/>
                  </a:lnTo>
                  <a:lnTo>
                    <a:pt x="1549" y="1130"/>
                  </a:lnTo>
                  <a:lnTo>
                    <a:pt x="1612" y="761"/>
                  </a:lnTo>
                  <a:lnTo>
                    <a:pt x="1612" y="393"/>
                  </a:lnTo>
                  <a:lnTo>
                    <a:pt x="1574" y="88"/>
                  </a:lnTo>
                  <a:lnTo>
                    <a:pt x="2413" y="0"/>
                  </a:lnTo>
                  <a:lnTo>
                    <a:pt x="2501" y="419"/>
                  </a:lnTo>
                  <a:lnTo>
                    <a:pt x="2527" y="901"/>
                  </a:lnTo>
                  <a:lnTo>
                    <a:pt x="2451" y="1422"/>
                  </a:lnTo>
                  <a:lnTo>
                    <a:pt x="2235" y="2755"/>
                  </a:lnTo>
                  <a:lnTo>
                    <a:pt x="1460" y="3860"/>
                  </a:lnTo>
                  <a:lnTo>
                    <a:pt x="584" y="4190"/>
                  </a:lnTo>
                  <a:lnTo>
                    <a:pt x="0" y="375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4" name="object 274"/>
            <p:cNvSpPr/>
            <p:nvPr/>
          </p:nvSpPr>
          <p:spPr>
            <a:xfrm>
              <a:off x="6683146" y="4756289"/>
              <a:ext cx="10160" cy="5715"/>
            </a:xfrm>
            <a:custGeom>
              <a:avLst/>
              <a:gdLst/>
              <a:ahLst/>
              <a:cxnLst/>
              <a:rect l="l" t="t" r="r" b="b"/>
              <a:pathLst>
                <a:path w="10159" h="5714">
                  <a:moveTo>
                    <a:pt x="1066" y="139"/>
                  </a:moveTo>
                  <a:lnTo>
                    <a:pt x="1041" y="12"/>
                  </a:lnTo>
                  <a:lnTo>
                    <a:pt x="889" y="762"/>
                  </a:lnTo>
                  <a:lnTo>
                    <a:pt x="660" y="1536"/>
                  </a:lnTo>
                  <a:lnTo>
                    <a:pt x="38" y="2006"/>
                  </a:lnTo>
                  <a:lnTo>
                    <a:pt x="50" y="2184"/>
                  </a:lnTo>
                  <a:lnTo>
                    <a:pt x="673" y="1714"/>
                  </a:lnTo>
                  <a:lnTo>
                    <a:pt x="901" y="914"/>
                  </a:lnTo>
                  <a:lnTo>
                    <a:pt x="1054" y="177"/>
                  </a:lnTo>
                  <a:close/>
                </a:path>
                <a:path w="10159" h="5714">
                  <a:moveTo>
                    <a:pt x="2870" y="977"/>
                  </a:moveTo>
                  <a:lnTo>
                    <a:pt x="2603" y="1765"/>
                  </a:lnTo>
                  <a:lnTo>
                    <a:pt x="2273" y="2743"/>
                  </a:lnTo>
                  <a:lnTo>
                    <a:pt x="1498" y="3073"/>
                  </a:lnTo>
                  <a:lnTo>
                    <a:pt x="1549" y="3238"/>
                  </a:lnTo>
                  <a:lnTo>
                    <a:pt x="2286" y="2933"/>
                  </a:lnTo>
                  <a:lnTo>
                    <a:pt x="2717" y="1587"/>
                  </a:lnTo>
                  <a:lnTo>
                    <a:pt x="2870" y="977"/>
                  </a:lnTo>
                  <a:close/>
                </a:path>
                <a:path w="10159" h="5714">
                  <a:moveTo>
                    <a:pt x="4089" y="2603"/>
                  </a:moveTo>
                  <a:lnTo>
                    <a:pt x="3949" y="3695"/>
                  </a:lnTo>
                  <a:lnTo>
                    <a:pt x="3771" y="4318"/>
                  </a:lnTo>
                  <a:lnTo>
                    <a:pt x="3225" y="5080"/>
                  </a:lnTo>
                  <a:lnTo>
                    <a:pt x="3784" y="4495"/>
                  </a:lnTo>
                  <a:lnTo>
                    <a:pt x="4013" y="3695"/>
                  </a:lnTo>
                  <a:lnTo>
                    <a:pt x="4089" y="2603"/>
                  </a:lnTo>
                  <a:close/>
                </a:path>
                <a:path w="10159" h="5714">
                  <a:moveTo>
                    <a:pt x="6451" y="5130"/>
                  </a:moveTo>
                  <a:lnTo>
                    <a:pt x="5892" y="4368"/>
                  </a:lnTo>
                  <a:lnTo>
                    <a:pt x="5664" y="3594"/>
                  </a:lnTo>
                  <a:lnTo>
                    <a:pt x="5588" y="2717"/>
                  </a:lnTo>
                  <a:lnTo>
                    <a:pt x="5575" y="2844"/>
                  </a:lnTo>
                  <a:lnTo>
                    <a:pt x="5651" y="3746"/>
                  </a:lnTo>
                  <a:lnTo>
                    <a:pt x="5880" y="4533"/>
                  </a:lnTo>
                  <a:lnTo>
                    <a:pt x="6413" y="5270"/>
                  </a:lnTo>
                  <a:lnTo>
                    <a:pt x="6451" y="5130"/>
                  </a:lnTo>
                  <a:close/>
                </a:path>
                <a:path w="10159" h="5714">
                  <a:moveTo>
                    <a:pt x="8128" y="3060"/>
                  </a:moveTo>
                  <a:lnTo>
                    <a:pt x="7378" y="2755"/>
                  </a:lnTo>
                  <a:lnTo>
                    <a:pt x="6997" y="1600"/>
                  </a:lnTo>
                  <a:lnTo>
                    <a:pt x="6807" y="863"/>
                  </a:lnTo>
                  <a:lnTo>
                    <a:pt x="6781" y="990"/>
                  </a:lnTo>
                  <a:lnTo>
                    <a:pt x="6997" y="1778"/>
                  </a:lnTo>
                  <a:lnTo>
                    <a:pt x="7378" y="2933"/>
                  </a:lnTo>
                  <a:lnTo>
                    <a:pt x="8115" y="3238"/>
                  </a:lnTo>
                  <a:lnTo>
                    <a:pt x="8128" y="3060"/>
                  </a:lnTo>
                  <a:close/>
                </a:path>
                <a:path w="10159" h="5714">
                  <a:moveTo>
                    <a:pt x="9613" y="2032"/>
                  </a:moveTo>
                  <a:lnTo>
                    <a:pt x="8953" y="1536"/>
                  </a:lnTo>
                  <a:lnTo>
                    <a:pt x="8724" y="749"/>
                  </a:lnTo>
                  <a:lnTo>
                    <a:pt x="8572" y="12"/>
                  </a:lnTo>
                  <a:lnTo>
                    <a:pt x="8559" y="177"/>
                  </a:lnTo>
                  <a:lnTo>
                    <a:pt x="8724" y="914"/>
                  </a:lnTo>
                  <a:lnTo>
                    <a:pt x="8953" y="1714"/>
                  </a:lnTo>
                  <a:lnTo>
                    <a:pt x="9575" y="2197"/>
                  </a:lnTo>
                  <a:lnTo>
                    <a:pt x="9613" y="203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5" name="object 275"/>
            <p:cNvSpPr/>
            <p:nvPr/>
          </p:nvSpPr>
          <p:spPr>
            <a:xfrm>
              <a:off x="6666491" y="4652123"/>
              <a:ext cx="7620" cy="6985"/>
            </a:xfrm>
            <a:custGeom>
              <a:avLst/>
              <a:gdLst/>
              <a:ahLst/>
              <a:cxnLst/>
              <a:rect l="l" t="t" r="r" b="b"/>
              <a:pathLst>
                <a:path w="7620" h="6985">
                  <a:moveTo>
                    <a:pt x="7086" y="0"/>
                  </a:moveTo>
                  <a:lnTo>
                    <a:pt x="4343" y="1143"/>
                  </a:lnTo>
                  <a:lnTo>
                    <a:pt x="1473" y="2616"/>
                  </a:lnTo>
                  <a:lnTo>
                    <a:pt x="0" y="6032"/>
                  </a:lnTo>
                  <a:lnTo>
                    <a:pt x="1600" y="6705"/>
                  </a:lnTo>
                  <a:lnTo>
                    <a:pt x="3632" y="6184"/>
                  </a:lnTo>
                  <a:lnTo>
                    <a:pt x="7086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6" name="object 276"/>
            <p:cNvSpPr/>
            <p:nvPr/>
          </p:nvSpPr>
          <p:spPr>
            <a:xfrm>
              <a:off x="6666491" y="4652123"/>
              <a:ext cx="7620" cy="6985"/>
            </a:xfrm>
            <a:custGeom>
              <a:avLst/>
              <a:gdLst/>
              <a:ahLst/>
              <a:cxnLst/>
              <a:rect l="l" t="t" r="r" b="b"/>
              <a:pathLst>
                <a:path w="7620" h="6985">
                  <a:moveTo>
                    <a:pt x="1473" y="2616"/>
                  </a:moveTo>
                  <a:lnTo>
                    <a:pt x="0" y="6032"/>
                  </a:lnTo>
                  <a:lnTo>
                    <a:pt x="800" y="6375"/>
                  </a:lnTo>
                  <a:lnTo>
                    <a:pt x="1600" y="6705"/>
                  </a:lnTo>
                  <a:lnTo>
                    <a:pt x="3632" y="6184"/>
                  </a:lnTo>
                  <a:lnTo>
                    <a:pt x="5359" y="3086"/>
                  </a:lnTo>
                  <a:lnTo>
                    <a:pt x="7086" y="0"/>
                  </a:lnTo>
                  <a:lnTo>
                    <a:pt x="4343" y="1143"/>
                  </a:lnTo>
                  <a:lnTo>
                    <a:pt x="1473" y="261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7" name="object 277"/>
            <p:cNvSpPr/>
            <p:nvPr/>
          </p:nvSpPr>
          <p:spPr>
            <a:xfrm>
              <a:off x="6676849" y="4655346"/>
              <a:ext cx="3175" cy="6985"/>
            </a:xfrm>
            <a:custGeom>
              <a:avLst/>
              <a:gdLst/>
              <a:ahLst/>
              <a:cxnLst/>
              <a:rect l="l" t="t" r="r" b="b"/>
              <a:pathLst>
                <a:path w="3175" h="6985">
                  <a:moveTo>
                    <a:pt x="2400" y="0"/>
                  </a:moveTo>
                  <a:lnTo>
                    <a:pt x="177" y="1536"/>
                  </a:lnTo>
                  <a:lnTo>
                    <a:pt x="241" y="1676"/>
                  </a:lnTo>
                  <a:lnTo>
                    <a:pt x="0" y="6184"/>
                  </a:lnTo>
                  <a:lnTo>
                    <a:pt x="482" y="6845"/>
                  </a:lnTo>
                  <a:lnTo>
                    <a:pt x="2781" y="6845"/>
                  </a:lnTo>
                  <a:lnTo>
                    <a:pt x="2882" y="3492"/>
                  </a:lnTo>
                  <a:lnTo>
                    <a:pt x="3009" y="127"/>
                  </a:lnTo>
                  <a:lnTo>
                    <a:pt x="2400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8" name="object 278"/>
            <p:cNvSpPr/>
            <p:nvPr/>
          </p:nvSpPr>
          <p:spPr>
            <a:xfrm>
              <a:off x="6676849" y="4655346"/>
              <a:ext cx="3175" cy="6985"/>
            </a:xfrm>
            <a:custGeom>
              <a:avLst/>
              <a:gdLst/>
              <a:ahLst/>
              <a:cxnLst/>
              <a:rect l="l" t="t" r="r" b="b"/>
              <a:pathLst>
                <a:path w="3175" h="6985">
                  <a:moveTo>
                    <a:pt x="241" y="1676"/>
                  </a:moveTo>
                  <a:lnTo>
                    <a:pt x="0" y="6184"/>
                  </a:lnTo>
                  <a:lnTo>
                    <a:pt x="241" y="6515"/>
                  </a:lnTo>
                  <a:lnTo>
                    <a:pt x="482" y="6845"/>
                  </a:lnTo>
                  <a:lnTo>
                    <a:pt x="2781" y="6845"/>
                  </a:lnTo>
                  <a:lnTo>
                    <a:pt x="2882" y="3492"/>
                  </a:lnTo>
                  <a:lnTo>
                    <a:pt x="3009" y="127"/>
                  </a:lnTo>
                  <a:lnTo>
                    <a:pt x="2400" y="0"/>
                  </a:lnTo>
                  <a:lnTo>
                    <a:pt x="177" y="1536"/>
                  </a:lnTo>
                  <a:lnTo>
                    <a:pt x="241" y="167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9" name="object 279"/>
            <p:cNvSpPr/>
            <p:nvPr/>
          </p:nvSpPr>
          <p:spPr>
            <a:xfrm>
              <a:off x="6676844" y="4649987"/>
              <a:ext cx="5080" cy="8890"/>
            </a:xfrm>
            <a:custGeom>
              <a:avLst/>
              <a:gdLst/>
              <a:ahLst/>
              <a:cxnLst/>
              <a:rect l="l" t="t" r="r" b="b"/>
              <a:pathLst>
                <a:path w="5079" h="8889">
                  <a:moveTo>
                    <a:pt x="4457" y="0"/>
                  </a:moveTo>
                  <a:lnTo>
                    <a:pt x="1612" y="1612"/>
                  </a:lnTo>
                  <a:lnTo>
                    <a:pt x="0" y="6654"/>
                  </a:lnTo>
                  <a:lnTo>
                    <a:pt x="3086" y="8661"/>
                  </a:lnTo>
                  <a:lnTo>
                    <a:pt x="4330" y="2692"/>
                  </a:lnTo>
                  <a:lnTo>
                    <a:pt x="4381" y="1346"/>
                  </a:lnTo>
                  <a:lnTo>
                    <a:pt x="4457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0" name="object 280"/>
            <p:cNvSpPr/>
            <p:nvPr/>
          </p:nvSpPr>
          <p:spPr>
            <a:xfrm>
              <a:off x="6676844" y="4649987"/>
              <a:ext cx="5080" cy="8890"/>
            </a:xfrm>
            <a:custGeom>
              <a:avLst/>
              <a:gdLst/>
              <a:ahLst/>
              <a:cxnLst/>
              <a:rect l="l" t="t" r="r" b="b"/>
              <a:pathLst>
                <a:path w="5079" h="8889">
                  <a:moveTo>
                    <a:pt x="1612" y="1612"/>
                  </a:moveTo>
                  <a:lnTo>
                    <a:pt x="0" y="6654"/>
                  </a:lnTo>
                  <a:lnTo>
                    <a:pt x="1549" y="7658"/>
                  </a:lnTo>
                  <a:lnTo>
                    <a:pt x="3086" y="8661"/>
                  </a:lnTo>
                  <a:lnTo>
                    <a:pt x="4330" y="2692"/>
                  </a:lnTo>
                  <a:lnTo>
                    <a:pt x="4381" y="1346"/>
                  </a:lnTo>
                  <a:lnTo>
                    <a:pt x="4457" y="0"/>
                  </a:lnTo>
                  <a:lnTo>
                    <a:pt x="1612" y="161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1" name="object 281"/>
            <p:cNvSpPr/>
            <p:nvPr/>
          </p:nvSpPr>
          <p:spPr>
            <a:xfrm>
              <a:off x="6679491" y="4656354"/>
              <a:ext cx="3810" cy="6985"/>
            </a:xfrm>
            <a:custGeom>
              <a:avLst/>
              <a:gdLst/>
              <a:ahLst/>
              <a:cxnLst/>
              <a:rect l="l" t="t" r="r" b="b"/>
              <a:pathLst>
                <a:path w="3809" h="6985">
                  <a:moveTo>
                    <a:pt x="2031" y="0"/>
                  </a:moveTo>
                  <a:lnTo>
                    <a:pt x="0" y="1473"/>
                  </a:lnTo>
                  <a:lnTo>
                    <a:pt x="63" y="1676"/>
                  </a:lnTo>
                  <a:lnTo>
                    <a:pt x="368" y="6375"/>
                  </a:lnTo>
                  <a:lnTo>
                    <a:pt x="2108" y="6781"/>
                  </a:lnTo>
                  <a:lnTo>
                    <a:pt x="3505" y="5245"/>
                  </a:lnTo>
                  <a:lnTo>
                    <a:pt x="3505" y="2819"/>
                  </a:lnTo>
                  <a:lnTo>
                    <a:pt x="2031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2" name="object 282"/>
            <p:cNvSpPr/>
            <p:nvPr/>
          </p:nvSpPr>
          <p:spPr>
            <a:xfrm>
              <a:off x="6679491" y="4656354"/>
              <a:ext cx="3810" cy="6985"/>
            </a:xfrm>
            <a:custGeom>
              <a:avLst/>
              <a:gdLst/>
              <a:ahLst/>
              <a:cxnLst/>
              <a:rect l="l" t="t" r="r" b="b"/>
              <a:pathLst>
                <a:path w="3809" h="6985">
                  <a:moveTo>
                    <a:pt x="63" y="1676"/>
                  </a:moveTo>
                  <a:lnTo>
                    <a:pt x="368" y="6375"/>
                  </a:lnTo>
                  <a:lnTo>
                    <a:pt x="1231" y="6578"/>
                  </a:lnTo>
                  <a:lnTo>
                    <a:pt x="2108" y="6781"/>
                  </a:lnTo>
                  <a:lnTo>
                    <a:pt x="3505" y="5245"/>
                  </a:lnTo>
                  <a:lnTo>
                    <a:pt x="3505" y="4025"/>
                  </a:lnTo>
                  <a:lnTo>
                    <a:pt x="3505" y="2819"/>
                  </a:lnTo>
                  <a:lnTo>
                    <a:pt x="2031" y="0"/>
                  </a:lnTo>
                  <a:lnTo>
                    <a:pt x="0" y="1473"/>
                  </a:lnTo>
                  <a:lnTo>
                    <a:pt x="63" y="167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3" name="object 283"/>
            <p:cNvSpPr/>
            <p:nvPr/>
          </p:nvSpPr>
          <p:spPr>
            <a:xfrm>
              <a:off x="6677988" y="4650787"/>
              <a:ext cx="5080" cy="8890"/>
            </a:xfrm>
            <a:custGeom>
              <a:avLst/>
              <a:gdLst/>
              <a:ahLst/>
              <a:cxnLst/>
              <a:rect l="l" t="t" r="r" b="b"/>
              <a:pathLst>
                <a:path w="5079" h="8889">
                  <a:moveTo>
                    <a:pt x="4457" y="0"/>
                  </a:moveTo>
                  <a:lnTo>
                    <a:pt x="1612" y="1612"/>
                  </a:lnTo>
                  <a:lnTo>
                    <a:pt x="0" y="6654"/>
                  </a:lnTo>
                  <a:lnTo>
                    <a:pt x="1549" y="7658"/>
                  </a:lnTo>
                  <a:lnTo>
                    <a:pt x="3086" y="8674"/>
                  </a:lnTo>
                  <a:lnTo>
                    <a:pt x="4330" y="2692"/>
                  </a:lnTo>
                  <a:lnTo>
                    <a:pt x="4381" y="1346"/>
                  </a:lnTo>
                  <a:lnTo>
                    <a:pt x="4457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4" name="object 284"/>
            <p:cNvSpPr/>
            <p:nvPr/>
          </p:nvSpPr>
          <p:spPr>
            <a:xfrm>
              <a:off x="6677988" y="4650787"/>
              <a:ext cx="5080" cy="8890"/>
            </a:xfrm>
            <a:custGeom>
              <a:avLst/>
              <a:gdLst/>
              <a:ahLst/>
              <a:cxnLst/>
              <a:rect l="l" t="t" r="r" b="b"/>
              <a:pathLst>
                <a:path w="5079" h="8889">
                  <a:moveTo>
                    <a:pt x="1612" y="1612"/>
                  </a:moveTo>
                  <a:lnTo>
                    <a:pt x="0" y="6654"/>
                  </a:lnTo>
                  <a:lnTo>
                    <a:pt x="1549" y="7658"/>
                  </a:lnTo>
                  <a:lnTo>
                    <a:pt x="3086" y="8674"/>
                  </a:lnTo>
                  <a:lnTo>
                    <a:pt x="4330" y="2692"/>
                  </a:lnTo>
                  <a:lnTo>
                    <a:pt x="4381" y="1346"/>
                  </a:lnTo>
                  <a:lnTo>
                    <a:pt x="4457" y="0"/>
                  </a:lnTo>
                  <a:lnTo>
                    <a:pt x="1612" y="161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5" name="object 285"/>
            <p:cNvSpPr/>
            <p:nvPr/>
          </p:nvSpPr>
          <p:spPr>
            <a:xfrm>
              <a:off x="6677372" y="4644321"/>
              <a:ext cx="4445" cy="5715"/>
            </a:xfrm>
            <a:custGeom>
              <a:avLst/>
              <a:gdLst/>
              <a:ahLst/>
              <a:cxnLst/>
              <a:rect l="l" t="t" r="r" b="b"/>
              <a:pathLst>
                <a:path w="4445" h="5714">
                  <a:moveTo>
                    <a:pt x="2349" y="0"/>
                  </a:moveTo>
                  <a:lnTo>
                    <a:pt x="0" y="2412"/>
                  </a:lnTo>
                  <a:lnTo>
                    <a:pt x="76" y="3759"/>
                  </a:lnTo>
                  <a:lnTo>
                    <a:pt x="126" y="5105"/>
                  </a:lnTo>
                  <a:lnTo>
                    <a:pt x="3517" y="1943"/>
                  </a:lnTo>
                  <a:lnTo>
                    <a:pt x="4127" y="736"/>
                  </a:lnTo>
                  <a:lnTo>
                    <a:pt x="2349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6" name="object 286"/>
            <p:cNvSpPr/>
            <p:nvPr/>
          </p:nvSpPr>
          <p:spPr>
            <a:xfrm>
              <a:off x="6677372" y="4644321"/>
              <a:ext cx="4445" cy="5715"/>
            </a:xfrm>
            <a:custGeom>
              <a:avLst/>
              <a:gdLst/>
              <a:ahLst/>
              <a:cxnLst/>
              <a:rect l="l" t="t" r="r" b="b"/>
              <a:pathLst>
                <a:path w="4445" h="5714">
                  <a:moveTo>
                    <a:pt x="2349" y="0"/>
                  </a:moveTo>
                  <a:lnTo>
                    <a:pt x="0" y="2412"/>
                  </a:lnTo>
                  <a:lnTo>
                    <a:pt x="76" y="3759"/>
                  </a:lnTo>
                  <a:lnTo>
                    <a:pt x="126" y="5105"/>
                  </a:lnTo>
                  <a:lnTo>
                    <a:pt x="3517" y="1943"/>
                  </a:lnTo>
                  <a:lnTo>
                    <a:pt x="3822" y="1346"/>
                  </a:lnTo>
                  <a:lnTo>
                    <a:pt x="4127" y="736"/>
                  </a:lnTo>
                  <a:lnTo>
                    <a:pt x="234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7" name="object 287"/>
            <p:cNvSpPr/>
            <p:nvPr/>
          </p:nvSpPr>
          <p:spPr>
            <a:xfrm>
              <a:off x="6676260" y="4642962"/>
              <a:ext cx="5080" cy="5715"/>
            </a:xfrm>
            <a:custGeom>
              <a:avLst/>
              <a:gdLst/>
              <a:ahLst/>
              <a:cxnLst/>
              <a:rect l="l" t="t" r="r" b="b"/>
              <a:pathLst>
                <a:path w="5079" h="5714">
                  <a:moveTo>
                    <a:pt x="1854" y="0"/>
                  </a:moveTo>
                  <a:lnTo>
                    <a:pt x="0" y="3429"/>
                  </a:lnTo>
                  <a:lnTo>
                    <a:pt x="990" y="5575"/>
                  </a:lnTo>
                  <a:lnTo>
                    <a:pt x="2781" y="3695"/>
                  </a:lnTo>
                  <a:lnTo>
                    <a:pt x="4495" y="1282"/>
                  </a:lnTo>
                  <a:lnTo>
                    <a:pt x="1854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8" name="object 288"/>
            <p:cNvSpPr/>
            <p:nvPr/>
          </p:nvSpPr>
          <p:spPr>
            <a:xfrm>
              <a:off x="6676260" y="4642962"/>
              <a:ext cx="5080" cy="5715"/>
            </a:xfrm>
            <a:custGeom>
              <a:avLst/>
              <a:gdLst/>
              <a:ahLst/>
              <a:cxnLst/>
              <a:rect l="l" t="t" r="r" b="b"/>
              <a:pathLst>
                <a:path w="5079" h="5714">
                  <a:moveTo>
                    <a:pt x="1854" y="0"/>
                  </a:moveTo>
                  <a:lnTo>
                    <a:pt x="0" y="3429"/>
                  </a:lnTo>
                  <a:lnTo>
                    <a:pt x="495" y="4508"/>
                  </a:lnTo>
                  <a:lnTo>
                    <a:pt x="990" y="5575"/>
                  </a:lnTo>
                  <a:lnTo>
                    <a:pt x="2781" y="3695"/>
                  </a:lnTo>
                  <a:lnTo>
                    <a:pt x="3632" y="2489"/>
                  </a:lnTo>
                  <a:lnTo>
                    <a:pt x="4495" y="1282"/>
                  </a:lnTo>
                  <a:lnTo>
                    <a:pt x="185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9" name="object 289"/>
            <p:cNvSpPr/>
            <p:nvPr/>
          </p:nvSpPr>
          <p:spPr>
            <a:xfrm>
              <a:off x="6672724" y="4642143"/>
              <a:ext cx="4445" cy="7620"/>
            </a:xfrm>
            <a:custGeom>
              <a:avLst/>
              <a:gdLst/>
              <a:ahLst/>
              <a:cxnLst/>
              <a:rect l="l" t="t" r="r" b="b"/>
              <a:pathLst>
                <a:path w="4445" h="7620">
                  <a:moveTo>
                    <a:pt x="4254" y="0"/>
                  </a:moveTo>
                  <a:lnTo>
                    <a:pt x="1231" y="1409"/>
                  </a:lnTo>
                  <a:lnTo>
                    <a:pt x="0" y="6045"/>
                  </a:lnTo>
                  <a:lnTo>
                    <a:pt x="2730" y="7429"/>
                  </a:lnTo>
                  <a:lnTo>
                    <a:pt x="3898" y="3302"/>
                  </a:lnTo>
                  <a:lnTo>
                    <a:pt x="4076" y="1752"/>
                  </a:lnTo>
                  <a:lnTo>
                    <a:pt x="4254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0" name="object 290"/>
            <p:cNvSpPr/>
            <p:nvPr/>
          </p:nvSpPr>
          <p:spPr>
            <a:xfrm>
              <a:off x="6672724" y="4642143"/>
              <a:ext cx="4445" cy="7620"/>
            </a:xfrm>
            <a:custGeom>
              <a:avLst/>
              <a:gdLst/>
              <a:ahLst/>
              <a:cxnLst/>
              <a:rect l="l" t="t" r="r" b="b"/>
              <a:pathLst>
                <a:path w="4445" h="7620">
                  <a:moveTo>
                    <a:pt x="1231" y="1409"/>
                  </a:moveTo>
                  <a:lnTo>
                    <a:pt x="0" y="6045"/>
                  </a:lnTo>
                  <a:lnTo>
                    <a:pt x="927" y="6515"/>
                  </a:lnTo>
                  <a:lnTo>
                    <a:pt x="2730" y="7429"/>
                  </a:lnTo>
                  <a:lnTo>
                    <a:pt x="3898" y="3302"/>
                  </a:lnTo>
                  <a:lnTo>
                    <a:pt x="4076" y="1752"/>
                  </a:lnTo>
                  <a:lnTo>
                    <a:pt x="4254" y="0"/>
                  </a:lnTo>
                  <a:lnTo>
                    <a:pt x="1231" y="140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1" name="object 291"/>
            <p:cNvSpPr/>
            <p:nvPr/>
          </p:nvSpPr>
          <p:spPr>
            <a:xfrm>
              <a:off x="6674275" y="4643516"/>
              <a:ext cx="4445" cy="5715"/>
            </a:xfrm>
            <a:custGeom>
              <a:avLst/>
              <a:gdLst/>
              <a:ahLst/>
              <a:cxnLst/>
              <a:rect l="l" t="t" r="r" b="b"/>
              <a:pathLst>
                <a:path w="4445" h="5714">
                  <a:moveTo>
                    <a:pt x="2349" y="0"/>
                  </a:moveTo>
                  <a:lnTo>
                    <a:pt x="0" y="2425"/>
                  </a:lnTo>
                  <a:lnTo>
                    <a:pt x="126" y="5105"/>
                  </a:lnTo>
                  <a:lnTo>
                    <a:pt x="3517" y="1955"/>
                  </a:lnTo>
                  <a:lnTo>
                    <a:pt x="4127" y="749"/>
                  </a:lnTo>
                  <a:lnTo>
                    <a:pt x="2349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2" name="object 292"/>
            <p:cNvSpPr/>
            <p:nvPr/>
          </p:nvSpPr>
          <p:spPr>
            <a:xfrm>
              <a:off x="6674275" y="4643516"/>
              <a:ext cx="4445" cy="5715"/>
            </a:xfrm>
            <a:custGeom>
              <a:avLst/>
              <a:gdLst/>
              <a:ahLst/>
              <a:cxnLst/>
              <a:rect l="l" t="t" r="r" b="b"/>
              <a:pathLst>
                <a:path w="4445" h="5714">
                  <a:moveTo>
                    <a:pt x="2349" y="0"/>
                  </a:moveTo>
                  <a:lnTo>
                    <a:pt x="0" y="2425"/>
                  </a:lnTo>
                  <a:lnTo>
                    <a:pt x="63" y="3759"/>
                  </a:lnTo>
                  <a:lnTo>
                    <a:pt x="126" y="5105"/>
                  </a:lnTo>
                  <a:lnTo>
                    <a:pt x="3517" y="1955"/>
                  </a:lnTo>
                  <a:lnTo>
                    <a:pt x="3822" y="1346"/>
                  </a:lnTo>
                  <a:lnTo>
                    <a:pt x="4127" y="749"/>
                  </a:lnTo>
                  <a:lnTo>
                    <a:pt x="234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3" name="object 293"/>
            <p:cNvSpPr/>
            <p:nvPr/>
          </p:nvSpPr>
          <p:spPr>
            <a:xfrm>
              <a:off x="6631384" y="4637924"/>
              <a:ext cx="23495" cy="9525"/>
            </a:xfrm>
            <a:custGeom>
              <a:avLst/>
              <a:gdLst/>
              <a:ahLst/>
              <a:cxnLst/>
              <a:rect l="l" t="t" r="r" b="b"/>
              <a:pathLst>
                <a:path w="23495" h="9525">
                  <a:moveTo>
                    <a:pt x="19507" y="0"/>
                  </a:moveTo>
                  <a:lnTo>
                    <a:pt x="5270" y="5930"/>
                  </a:lnTo>
                  <a:lnTo>
                    <a:pt x="419" y="8356"/>
                  </a:lnTo>
                  <a:lnTo>
                    <a:pt x="0" y="9410"/>
                  </a:lnTo>
                  <a:lnTo>
                    <a:pt x="2234" y="9505"/>
                  </a:lnTo>
                  <a:lnTo>
                    <a:pt x="8178" y="8272"/>
                  </a:lnTo>
                  <a:lnTo>
                    <a:pt x="15751" y="5751"/>
                  </a:lnTo>
                  <a:lnTo>
                    <a:pt x="22872" y="1981"/>
                  </a:lnTo>
                  <a:lnTo>
                    <a:pt x="19507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4" name="object 294"/>
            <p:cNvSpPr/>
            <p:nvPr/>
          </p:nvSpPr>
          <p:spPr>
            <a:xfrm>
              <a:off x="6631384" y="4637924"/>
              <a:ext cx="23495" cy="9525"/>
            </a:xfrm>
            <a:custGeom>
              <a:avLst/>
              <a:gdLst/>
              <a:ahLst/>
              <a:cxnLst/>
              <a:rect l="l" t="t" r="r" b="b"/>
              <a:pathLst>
                <a:path w="23495" h="9525">
                  <a:moveTo>
                    <a:pt x="5270" y="5930"/>
                  </a:moveTo>
                  <a:lnTo>
                    <a:pt x="419" y="8356"/>
                  </a:lnTo>
                  <a:lnTo>
                    <a:pt x="0" y="9410"/>
                  </a:lnTo>
                  <a:lnTo>
                    <a:pt x="2234" y="9505"/>
                  </a:lnTo>
                  <a:lnTo>
                    <a:pt x="8178" y="8272"/>
                  </a:lnTo>
                  <a:lnTo>
                    <a:pt x="15751" y="5751"/>
                  </a:lnTo>
                  <a:lnTo>
                    <a:pt x="22872" y="1981"/>
                  </a:lnTo>
                  <a:lnTo>
                    <a:pt x="19507" y="0"/>
                  </a:lnTo>
                  <a:lnTo>
                    <a:pt x="5270" y="593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5" name="object 295"/>
            <p:cNvSpPr/>
            <p:nvPr/>
          </p:nvSpPr>
          <p:spPr>
            <a:xfrm>
              <a:off x="6633540" y="4637859"/>
              <a:ext cx="26034" cy="10795"/>
            </a:xfrm>
            <a:custGeom>
              <a:avLst/>
              <a:gdLst/>
              <a:ahLst/>
              <a:cxnLst/>
              <a:rect l="l" t="t" r="r" b="b"/>
              <a:pathLst>
                <a:path w="26034" h="10795">
                  <a:moveTo>
                    <a:pt x="24041" y="0"/>
                  </a:moveTo>
                  <a:lnTo>
                    <a:pt x="8826" y="6870"/>
                  </a:lnTo>
                  <a:lnTo>
                    <a:pt x="0" y="10172"/>
                  </a:lnTo>
                  <a:lnTo>
                    <a:pt x="6375" y="10286"/>
                  </a:lnTo>
                  <a:lnTo>
                    <a:pt x="19011" y="7658"/>
                  </a:lnTo>
                  <a:lnTo>
                    <a:pt x="25730" y="2514"/>
                  </a:lnTo>
                  <a:lnTo>
                    <a:pt x="24041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6" name="object 296"/>
            <p:cNvSpPr/>
            <p:nvPr/>
          </p:nvSpPr>
          <p:spPr>
            <a:xfrm>
              <a:off x="6633540" y="4637859"/>
              <a:ext cx="26034" cy="10795"/>
            </a:xfrm>
            <a:custGeom>
              <a:avLst/>
              <a:gdLst/>
              <a:ahLst/>
              <a:cxnLst/>
              <a:rect l="l" t="t" r="r" b="b"/>
              <a:pathLst>
                <a:path w="26034" h="10795">
                  <a:moveTo>
                    <a:pt x="8826" y="6870"/>
                  </a:moveTo>
                  <a:lnTo>
                    <a:pt x="0" y="10172"/>
                  </a:lnTo>
                  <a:lnTo>
                    <a:pt x="6375" y="10286"/>
                  </a:lnTo>
                  <a:lnTo>
                    <a:pt x="19011" y="7658"/>
                  </a:lnTo>
                  <a:lnTo>
                    <a:pt x="25730" y="2514"/>
                  </a:lnTo>
                  <a:lnTo>
                    <a:pt x="24041" y="0"/>
                  </a:lnTo>
                  <a:lnTo>
                    <a:pt x="8826" y="687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7" name="object 297"/>
            <p:cNvSpPr/>
            <p:nvPr/>
          </p:nvSpPr>
          <p:spPr>
            <a:xfrm>
              <a:off x="6646002" y="4633649"/>
              <a:ext cx="17145" cy="8255"/>
            </a:xfrm>
            <a:custGeom>
              <a:avLst/>
              <a:gdLst/>
              <a:ahLst/>
              <a:cxnLst/>
              <a:rect l="l" t="t" r="r" b="b"/>
              <a:pathLst>
                <a:path w="17145" h="8254">
                  <a:moveTo>
                    <a:pt x="12954" y="0"/>
                  </a:moveTo>
                  <a:lnTo>
                    <a:pt x="9321" y="2285"/>
                  </a:lnTo>
                  <a:lnTo>
                    <a:pt x="0" y="7048"/>
                  </a:lnTo>
                  <a:lnTo>
                    <a:pt x="2095" y="8127"/>
                  </a:lnTo>
                  <a:lnTo>
                    <a:pt x="8699" y="6642"/>
                  </a:lnTo>
                  <a:lnTo>
                    <a:pt x="15608" y="2349"/>
                  </a:lnTo>
                  <a:lnTo>
                    <a:pt x="17081" y="1142"/>
                  </a:lnTo>
                  <a:lnTo>
                    <a:pt x="12954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8" name="object 298"/>
            <p:cNvSpPr/>
            <p:nvPr/>
          </p:nvSpPr>
          <p:spPr>
            <a:xfrm>
              <a:off x="6646002" y="4633649"/>
              <a:ext cx="17145" cy="8255"/>
            </a:xfrm>
            <a:custGeom>
              <a:avLst/>
              <a:gdLst/>
              <a:ahLst/>
              <a:cxnLst/>
              <a:rect l="l" t="t" r="r" b="b"/>
              <a:pathLst>
                <a:path w="17145" h="8254">
                  <a:moveTo>
                    <a:pt x="9321" y="2285"/>
                  </a:moveTo>
                  <a:lnTo>
                    <a:pt x="0" y="7048"/>
                  </a:lnTo>
                  <a:lnTo>
                    <a:pt x="1054" y="7594"/>
                  </a:lnTo>
                  <a:lnTo>
                    <a:pt x="2095" y="8127"/>
                  </a:lnTo>
                  <a:lnTo>
                    <a:pt x="8699" y="6642"/>
                  </a:lnTo>
                  <a:lnTo>
                    <a:pt x="12153" y="4495"/>
                  </a:lnTo>
                  <a:lnTo>
                    <a:pt x="15608" y="2349"/>
                  </a:lnTo>
                  <a:lnTo>
                    <a:pt x="17081" y="1142"/>
                  </a:lnTo>
                  <a:lnTo>
                    <a:pt x="12954" y="0"/>
                  </a:lnTo>
                  <a:lnTo>
                    <a:pt x="9321" y="228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9" name="object 299"/>
            <p:cNvSpPr/>
            <p:nvPr/>
          </p:nvSpPr>
          <p:spPr>
            <a:xfrm>
              <a:off x="6648469" y="4642123"/>
              <a:ext cx="13335" cy="8255"/>
            </a:xfrm>
            <a:custGeom>
              <a:avLst/>
              <a:gdLst/>
              <a:ahLst/>
              <a:cxnLst/>
              <a:rect l="l" t="t" r="r" b="b"/>
              <a:pathLst>
                <a:path w="13334" h="8254">
                  <a:moveTo>
                    <a:pt x="12217" y="0"/>
                  </a:moveTo>
                  <a:lnTo>
                    <a:pt x="3263" y="4140"/>
                  </a:lnTo>
                  <a:lnTo>
                    <a:pt x="3340" y="4267"/>
                  </a:lnTo>
                  <a:lnTo>
                    <a:pt x="0" y="7048"/>
                  </a:lnTo>
                  <a:lnTo>
                    <a:pt x="774" y="7683"/>
                  </a:lnTo>
                  <a:lnTo>
                    <a:pt x="7581" y="6616"/>
                  </a:lnTo>
                  <a:lnTo>
                    <a:pt x="12890" y="2451"/>
                  </a:lnTo>
                  <a:lnTo>
                    <a:pt x="12217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0" name="object 300"/>
            <p:cNvSpPr/>
            <p:nvPr/>
          </p:nvSpPr>
          <p:spPr>
            <a:xfrm>
              <a:off x="6648469" y="4642123"/>
              <a:ext cx="13335" cy="8255"/>
            </a:xfrm>
            <a:custGeom>
              <a:avLst/>
              <a:gdLst/>
              <a:ahLst/>
              <a:cxnLst/>
              <a:rect l="l" t="t" r="r" b="b"/>
              <a:pathLst>
                <a:path w="13334" h="8254">
                  <a:moveTo>
                    <a:pt x="3340" y="4267"/>
                  </a:moveTo>
                  <a:lnTo>
                    <a:pt x="0" y="7048"/>
                  </a:lnTo>
                  <a:lnTo>
                    <a:pt x="393" y="7378"/>
                  </a:lnTo>
                  <a:lnTo>
                    <a:pt x="774" y="7683"/>
                  </a:lnTo>
                  <a:lnTo>
                    <a:pt x="7581" y="6616"/>
                  </a:lnTo>
                  <a:lnTo>
                    <a:pt x="12890" y="2451"/>
                  </a:lnTo>
                  <a:lnTo>
                    <a:pt x="12217" y="0"/>
                  </a:lnTo>
                  <a:lnTo>
                    <a:pt x="3263" y="4140"/>
                  </a:lnTo>
                  <a:lnTo>
                    <a:pt x="3340" y="426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1" name="object 301"/>
            <p:cNvSpPr/>
            <p:nvPr/>
          </p:nvSpPr>
          <p:spPr>
            <a:xfrm>
              <a:off x="6642816" y="4639091"/>
              <a:ext cx="17780" cy="12065"/>
            </a:xfrm>
            <a:custGeom>
              <a:avLst/>
              <a:gdLst/>
              <a:ahLst/>
              <a:cxnLst/>
              <a:rect l="l" t="t" r="r" b="b"/>
              <a:pathLst>
                <a:path w="17779" h="12064">
                  <a:moveTo>
                    <a:pt x="15354" y="0"/>
                  </a:moveTo>
                  <a:lnTo>
                    <a:pt x="3187" y="6769"/>
                  </a:lnTo>
                  <a:lnTo>
                    <a:pt x="0" y="9309"/>
                  </a:lnTo>
                  <a:lnTo>
                    <a:pt x="1409" y="9728"/>
                  </a:lnTo>
                  <a:lnTo>
                    <a:pt x="4102" y="11645"/>
                  </a:lnTo>
                  <a:lnTo>
                    <a:pt x="16065" y="3835"/>
                  </a:lnTo>
                  <a:lnTo>
                    <a:pt x="17475" y="2984"/>
                  </a:lnTo>
                  <a:lnTo>
                    <a:pt x="15354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2" name="object 302"/>
            <p:cNvSpPr/>
            <p:nvPr/>
          </p:nvSpPr>
          <p:spPr>
            <a:xfrm>
              <a:off x="6642816" y="4639091"/>
              <a:ext cx="17780" cy="12065"/>
            </a:xfrm>
            <a:custGeom>
              <a:avLst/>
              <a:gdLst/>
              <a:ahLst/>
              <a:cxnLst/>
              <a:rect l="l" t="t" r="r" b="b"/>
              <a:pathLst>
                <a:path w="17779" h="12064">
                  <a:moveTo>
                    <a:pt x="3187" y="6769"/>
                  </a:moveTo>
                  <a:lnTo>
                    <a:pt x="0" y="9309"/>
                  </a:lnTo>
                  <a:lnTo>
                    <a:pt x="698" y="9525"/>
                  </a:lnTo>
                  <a:lnTo>
                    <a:pt x="1409" y="9728"/>
                  </a:lnTo>
                  <a:lnTo>
                    <a:pt x="4102" y="11645"/>
                  </a:lnTo>
                  <a:lnTo>
                    <a:pt x="16065" y="3835"/>
                  </a:lnTo>
                  <a:lnTo>
                    <a:pt x="17475" y="2984"/>
                  </a:lnTo>
                  <a:lnTo>
                    <a:pt x="15354" y="0"/>
                  </a:lnTo>
                  <a:lnTo>
                    <a:pt x="3187" y="676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3" name="object 303"/>
            <p:cNvSpPr/>
            <p:nvPr/>
          </p:nvSpPr>
          <p:spPr>
            <a:xfrm>
              <a:off x="6623406" y="4636680"/>
              <a:ext cx="26034" cy="10795"/>
            </a:xfrm>
            <a:custGeom>
              <a:avLst/>
              <a:gdLst/>
              <a:ahLst/>
              <a:cxnLst/>
              <a:rect l="l" t="t" r="r" b="b"/>
              <a:pathLst>
                <a:path w="26034" h="10795">
                  <a:moveTo>
                    <a:pt x="20142" y="0"/>
                  </a:moveTo>
                  <a:lnTo>
                    <a:pt x="10071" y="3517"/>
                  </a:lnTo>
                  <a:lnTo>
                    <a:pt x="0" y="10528"/>
                  </a:lnTo>
                  <a:lnTo>
                    <a:pt x="25882" y="165"/>
                  </a:lnTo>
                  <a:lnTo>
                    <a:pt x="20142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4" name="object 304"/>
            <p:cNvSpPr/>
            <p:nvPr/>
          </p:nvSpPr>
          <p:spPr>
            <a:xfrm>
              <a:off x="6623406" y="4636680"/>
              <a:ext cx="26034" cy="10795"/>
            </a:xfrm>
            <a:custGeom>
              <a:avLst/>
              <a:gdLst/>
              <a:ahLst/>
              <a:cxnLst/>
              <a:rect l="l" t="t" r="r" b="b"/>
              <a:pathLst>
                <a:path w="26034" h="10795">
                  <a:moveTo>
                    <a:pt x="20142" y="0"/>
                  </a:moveTo>
                  <a:lnTo>
                    <a:pt x="10071" y="3517"/>
                  </a:lnTo>
                  <a:lnTo>
                    <a:pt x="0" y="10528"/>
                  </a:lnTo>
                  <a:lnTo>
                    <a:pt x="4456" y="8764"/>
                  </a:lnTo>
                  <a:lnTo>
                    <a:pt x="13308" y="5218"/>
                  </a:lnTo>
                  <a:lnTo>
                    <a:pt x="21975" y="1736"/>
                  </a:lnTo>
                  <a:lnTo>
                    <a:pt x="25882" y="165"/>
                  </a:lnTo>
                  <a:lnTo>
                    <a:pt x="2014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5" name="object 305"/>
            <p:cNvSpPr/>
            <p:nvPr/>
          </p:nvSpPr>
          <p:spPr>
            <a:xfrm>
              <a:off x="6663462" y="4649298"/>
              <a:ext cx="10160" cy="8890"/>
            </a:xfrm>
            <a:custGeom>
              <a:avLst/>
              <a:gdLst/>
              <a:ahLst/>
              <a:cxnLst/>
              <a:rect l="l" t="t" r="r" b="b"/>
              <a:pathLst>
                <a:path w="10159" h="8889">
                  <a:moveTo>
                    <a:pt x="9690" y="0"/>
                  </a:moveTo>
                  <a:lnTo>
                    <a:pt x="3708" y="673"/>
                  </a:lnTo>
                  <a:lnTo>
                    <a:pt x="2158" y="3086"/>
                  </a:lnTo>
                  <a:lnTo>
                    <a:pt x="0" y="6388"/>
                  </a:lnTo>
                  <a:lnTo>
                    <a:pt x="863" y="7188"/>
                  </a:lnTo>
                  <a:lnTo>
                    <a:pt x="3517" y="8458"/>
                  </a:lnTo>
                  <a:lnTo>
                    <a:pt x="6591" y="4229"/>
                  </a:lnTo>
                  <a:lnTo>
                    <a:pt x="9690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6" name="object 306"/>
            <p:cNvSpPr/>
            <p:nvPr/>
          </p:nvSpPr>
          <p:spPr>
            <a:xfrm>
              <a:off x="6663462" y="4649298"/>
              <a:ext cx="10160" cy="8890"/>
            </a:xfrm>
            <a:custGeom>
              <a:avLst/>
              <a:gdLst/>
              <a:ahLst/>
              <a:cxnLst/>
              <a:rect l="l" t="t" r="r" b="b"/>
              <a:pathLst>
                <a:path w="10159" h="8889">
                  <a:moveTo>
                    <a:pt x="2158" y="3086"/>
                  </a:moveTo>
                  <a:lnTo>
                    <a:pt x="0" y="6388"/>
                  </a:lnTo>
                  <a:lnTo>
                    <a:pt x="431" y="6781"/>
                  </a:lnTo>
                  <a:lnTo>
                    <a:pt x="863" y="7188"/>
                  </a:lnTo>
                  <a:lnTo>
                    <a:pt x="3517" y="8458"/>
                  </a:lnTo>
                  <a:lnTo>
                    <a:pt x="6591" y="4229"/>
                  </a:lnTo>
                  <a:lnTo>
                    <a:pt x="9690" y="0"/>
                  </a:lnTo>
                  <a:lnTo>
                    <a:pt x="3708" y="673"/>
                  </a:lnTo>
                  <a:lnTo>
                    <a:pt x="2158" y="308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7" name="object 307"/>
            <p:cNvSpPr/>
            <p:nvPr/>
          </p:nvSpPr>
          <p:spPr>
            <a:xfrm>
              <a:off x="6659946" y="4646817"/>
              <a:ext cx="10795" cy="8255"/>
            </a:xfrm>
            <a:custGeom>
              <a:avLst/>
              <a:gdLst/>
              <a:ahLst/>
              <a:cxnLst/>
              <a:rect l="l" t="t" r="r" b="b"/>
              <a:pathLst>
                <a:path w="10795" h="8254">
                  <a:moveTo>
                    <a:pt x="10604" y="0"/>
                  </a:moveTo>
                  <a:lnTo>
                    <a:pt x="7899" y="3695"/>
                  </a:lnTo>
                  <a:lnTo>
                    <a:pt x="7099" y="139"/>
                  </a:lnTo>
                  <a:lnTo>
                    <a:pt x="3238" y="2717"/>
                  </a:lnTo>
                  <a:lnTo>
                    <a:pt x="0" y="6781"/>
                  </a:lnTo>
                  <a:lnTo>
                    <a:pt x="1358" y="7861"/>
                  </a:lnTo>
                  <a:lnTo>
                    <a:pt x="5054" y="7797"/>
                  </a:lnTo>
                  <a:lnTo>
                    <a:pt x="10604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8" name="object 308"/>
            <p:cNvSpPr/>
            <p:nvPr/>
          </p:nvSpPr>
          <p:spPr>
            <a:xfrm>
              <a:off x="6659946" y="4646817"/>
              <a:ext cx="10795" cy="8255"/>
            </a:xfrm>
            <a:custGeom>
              <a:avLst/>
              <a:gdLst/>
              <a:ahLst/>
              <a:cxnLst/>
              <a:rect l="l" t="t" r="r" b="b"/>
              <a:pathLst>
                <a:path w="10795" h="8254">
                  <a:moveTo>
                    <a:pt x="3238" y="2717"/>
                  </a:moveTo>
                  <a:lnTo>
                    <a:pt x="0" y="6781"/>
                  </a:lnTo>
                  <a:lnTo>
                    <a:pt x="673" y="7315"/>
                  </a:lnTo>
                  <a:lnTo>
                    <a:pt x="1358" y="7861"/>
                  </a:lnTo>
                  <a:lnTo>
                    <a:pt x="5054" y="7797"/>
                  </a:lnTo>
                  <a:lnTo>
                    <a:pt x="7823" y="3898"/>
                  </a:lnTo>
                  <a:lnTo>
                    <a:pt x="10604" y="0"/>
                  </a:lnTo>
                  <a:lnTo>
                    <a:pt x="7899" y="3695"/>
                  </a:lnTo>
                  <a:lnTo>
                    <a:pt x="7099" y="139"/>
                  </a:lnTo>
                  <a:lnTo>
                    <a:pt x="3238" y="271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9" name="object 309"/>
            <p:cNvSpPr/>
            <p:nvPr/>
          </p:nvSpPr>
          <p:spPr>
            <a:xfrm>
              <a:off x="6656931" y="4643660"/>
              <a:ext cx="12065" cy="9525"/>
            </a:xfrm>
            <a:custGeom>
              <a:avLst/>
              <a:gdLst/>
              <a:ahLst/>
              <a:cxnLst/>
              <a:rect l="l" t="t" r="r" b="b"/>
              <a:pathLst>
                <a:path w="12065" h="9525">
                  <a:moveTo>
                    <a:pt x="9055" y="0"/>
                  </a:moveTo>
                  <a:lnTo>
                    <a:pt x="3200" y="3759"/>
                  </a:lnTo>
                  <a:lnTo>
                    <a:pt x="3136" y="3962"/>
                  </a:lnTo>
                  <a:lnTo>
                    <a:pt x="0" y="7721"/>
                  </a:lnTo>
                  <a:lnTo>
                    <a:pt x="596" y="8928"/>
                  </a:lnTo>
                  <a:lnTo>
                    <a:pt x="4864" y="8724"/>
                  </a:lnTo>
                  <a:lnTo>
                    <a:pt x="11899" y="1346"/>
                  </a:lnTo>
                  <a:lnTo>
                    <a:pt x="9055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0" name="object 310"/>
            <p:cNvSpPr/>
            <p:nvPr/>
          </p:nvSpPr>
          <p:spPr>
            <a:xfrm>
              <a:off x="6656931" y="4643660"/>
              <a:ext cx="12065" cy="9525"/>
            </a:xfrm>
            <a:custGeom>
              <a:avLst/>
              <a:gdLst/>
              <a:ahLst/>
              <a:cxnLst/>
              <a:rect l="l" t="t" r="r" b="b"/>
              <a:pathLst>
                <a:path w="12065" h="9525">
                  <a:moveTo>
                    <a:pt x="3136" y="3962"/>
                  </a:moveTo>
                  <a:lnTo>
                    <a:pt x="0" y="7721"/>
                  </a:lnTo>
                  <a:lnTo>
                    <a:pt x="292" y="8331"/>
                  </a:lnTo>
                  <a:lnTo>
                    <a:pt x="596" y="8928"/>
                  </a:lnTo>
                  <a:lnTo>
                    <a:pt x="4864" y="8724"/>
                  </a:lnTo>
                  <a:lnTo>
                    <a:pt x="8381" y="5041"/>
                  </a:lnTo>
                  <a:lnTo>
                    <a:pt x="11899" y="1346"/>
                  </a:lnTo>
                  <a:lnTo>
                    <a:pt x="9055" y="0"/>
                  </a:lnTo>
                  <a:lnTo>
                    <a:pt x="3200" y="3759"/>
                  </a:lnTo>
                  <a:lnTo>
                    <a:pt x="3136" y="396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1" name="object 311"/>
            <p:cNvSpPr/>
            <p:nvPr/>
          </p:nvSpPr>
          <p:spPr>
            <a:xfrm>
              <a:off x="6652492" y="4643395"/>
              <a:ext cx="14604" cy="10160"/>
            </a:xfrm>
            <a:custGeom>
              <a:avLst/>
              <a:gdLst/>
              <a:ahLst/>
              <a:cxnLst/>
              <a:rect l="l" t="t" r="r" b="b"/>
              <a:pathLst>
                <a:path w="14604" h="10160">
                  <a:moveTo>
                    <a:pt x="10287" y="0"/>
                  </a:moveTo>
                  <a:lnTo>
                    <a:pt x="1993" y="4394"/>
                  </a:lnTo>
                  <a:lnTo>
                    <a:pt x="0" y="7175"/>
                  </a:lnTo>
                  <a:lnTo>
                    <a:pt x="558" y="9791"/>
                  </a:lnTo>
                  <a:lnTo>
                    <a:pt x="13806" y="638"/>
                  </a:lnTo>
                  <a:lnTo>
                    <a:pt x="10287" y="0"/>
                  </a:lnTo>
                  <a:close/>
                </a:path>
                <a:path w="14604" h="10160">
                  <a:moveTo>
                    <a:pt x="14363" y="253"/>
                  </a:moveTo>
                  <a:lnTo>
                    <a:pt x="13806" y="638"/>
                  </a:lnTo>
                  <a:lnTo>
                    <a:pt x="13995" y="673"/>
                  </a:lnTo>
                  <a:lnTo>
                    <a:pt x="14363" y="253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2" name="object 312"/>
            <p:cNvSpPr/>
            <p:nvPr/>
          </p:nvSpPr>
          <p:spPr>
            <a:xfrm>
              <a:off x="6652492" y="4643395"/>
              <a:ext cx="14604" cy="10160"/>
            </a:xfrm>
            <a:custGeom>
              <a:avLst/>
              <a:gdLst/>
              <a:ahLst/>
              <a:cxnLst/>
              <a:rect l="l" t="t" r="r" b="b"/>
              <a:pathLst>
                <a:path w="14604" h="10160">
                  <a:moveTo>
                    <a:pt x="1993" y="4394"/>
                  </a:moveTo>
                  <a:lnTo>
                    <a:pt x="0" y="7175"/>
                  </a:lnTo>
                  <a:lnTo>
                    <a:pt x="558" y="9791"/>
                  </a:lnTo>
                  <a:lnTo>
                    <a:pt x="7454" y="5029"/>
                  </a:lnTo>
                  <a:lnTo>
                    <a:pt x="14363" y="253"/>
                  </a:lnTo>
                  <a:lnTo>
                    <a:pt x="13995" y="673"/>
                  </a:lnTo>
                  <a:lnTo>
                    <a:pt x="10287" y="0"/>
                  </a:lnTo>
                  <a:lnTo>
                    <a:pt x="1993" y="439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3" name="object 313"/>
            <p:cNvSpPr/>
            <p:nvPr/>
          </p:nvSpPr>
          <p:spPr>
            <a:xfrm>
              <a:off x="6627129" y="4634912"/>
              <a:ext cx="26670" cy="12065"/>
            </a:xfrm>
            <a:custGeom>
              <a:avLst/>
              <a:gdLst/>
              <a:ahLst/>
              <a:cxnLst/>
              <a:rect l="l" t="t" r="r" b="b"/>
              <a:pathLst>
                <a:path w="26670" h="12064">
                  <a:moveTo>
                    <a:pt x="23139" y="0"/>
                  </a:moveTo>
                  <a:lnTo>
                    <a:pt x="5359" y="8864"/>
                  </a:lnTo>
                  <a:lnTo>
                    <a:pt x="977" y="10833"/>
                  </a:lnTo>
                  <a:lnTo>
                    <a:pt x="0" y="11696"/>
                  </a:lnTo>
                  <a:lnTo>
                    <a:pt x="5143" y="11836"/>
                  </a:lnTo>
                  <a:lnTo>
                    <a:pt x="10452" y="11125"/>
                  </a:lnTo>
                  <a:lnTo>
                    <a:pt x="23863" y="3517"/>
                  </a:lnTo>
                  <a:lnTo>
                    <a:pt x="26517" y="1257"/>
                  </a:lnTo>
                  <a:lnTo>
                    <a:pt x="23139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4" name="object 314"/>
            <p:cNvSpPr/>
            <p:nvPr/>
          </p:nvSpPr>
          <p:spPr>
            <a:xfrm>
              <a:off x="6627129" y="4634912"/>
              <a:ext cx="26670" cy="12065"/>
            </a:xfrm>
            <a:custGeom>
              <a:avLst/>
              <a:gdLst/>
              <a:ahLst/>
              <a:cxnLst/>
              <a:rect l="l" t="t" r="r" b="b"/>
              <a:pathLst>
                <a:path w="26670" h="12064">
                  <a:moveTo>
                    <a:pt x="5359" y="8864"/>
                  </a:moveTo>
                  <a:lnTo>
                    <a:pt x="977" y="10833"/>
                  </a:lnTo>
                  <a:lnTo>
                    <a:pt x="0" y="11696"/>
                  </a:lnTo>
                  <a:lnTo>
                    <a:pt x="2552" y="11772"/>
                  </a:lnTo>
                  <a:lnTo>
                    <a:pt x="5143" y="11836"/>
                  </a:lnTo>
                  <a:lnTo>
                    <a:pt x="10452" y="11125"/>
                  </a:lnTo>
                  <a:lnTo>
                    <a:pt x="19697" y="5880"/>
                  </a:lnTo>
                  <a:lnTo>
                    <a:pt x="23863" y="3517"/>
                  </a:lnTo>
                  <a:lnTo>
                    <a:pt x="26517" y="1257"/>
                  </a:lnTo>
                  <a:lnTo>
                    <a:pt x="23139" y="0"/>
                  </a:lnTo>
                  <a:lnTo>
                    <a:pt x="5359" y="886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5" name="object 315"/>
            <p:cNvSpPr/>
            <p:nvPr/>
          </p:nvSpPr>
          <p:spPr>
            <a:xfrm>
              <a:off x="6624990" y="4633606"/>
              <a:ext cx="29845" cy="13335"/>
            </a:xfrm>
            <a:custGeom>
              <a:avLst/>
              <a:gdLst/>
              <a:ahLst/>
              <a:cxnLst/>
              <a:rect l="l" t="t" r="r" b="b"/>
              <a:pathLst>
                <a:path w="29845" h="13335">
                  <a:moveTo>
                    <a:pt x="29197" y="0"/>
                  </a:moveTo>
                  <a:lnTo>
                    <a:pt x="9271" y="8534"/>
                  </a:lnTo>
                  <a:lnTo>
                    <a:pt x="6248" y="9486"/>
                  </a:lnTo>
                  <a:lnTo>
                    <a:pt x="0" y="12928"/>
                  </a:lnTo>
                  <a:lnTo>
                    <a:pt x="6299" y="12242"/>
                  </a:lnTo>
                  <a:lnTo>
                    <a:pt x="8801" y="10604"/>
                  </a:lnTo>
                  <a:lnTo>
                    <a:pt x="8293" y="11366"/>
                  </a:lnTo>
                  <a:lnTo>
                    <a:pt x="11506" y="10121"/>
                  </a:lnTo>
                  <a:lnTo>
                    <a:pt x="29806" y="1193"/>
                  </a:lnTo>
                  <a:lnTo>
                    <a:pt x="29197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6" name="object 316"/>
            <p:cNvSpPr/>
            <p:nvPr/>
          </p:nvSpPr>
          <p:spPr>
            <a:xfrm>
              <a:off x="6624990" y="4633606"/>
              <a:ext cx="29845" cy="13335"/>
            </a:xfrm>
            <a:custGeom>
              <a:avLst/>
              <a:gdLst/>
              <a:ahLst/>
              <a:cxnLst/>
              <a:rect l="l" t="t" r="r" b="b"/>
              <a:pathLst>
                <a:path w="29845" h="13335">
                  <a:moveTo>
                    <a:pt x="0" y="12928"/>
                  </a:moveTo>
                  <a:lnTo>
                    <a:pt x="6299" y="12242"/>
                  </a:lnTo>
                  <a:lnTo>
                    <a:pt x="8801" y="10604"/>
                  </a:lnTo>
                  <a:lnTo>
                    <a:pt x="8293" y="11366"/>
                  </a:lnTo>
                  <a:lnTo>
                    <a:pt x="11506" y="10121"/>
                  </a:lnTo>
                  <a:lnTo>
                    <a:pt x="29806" y="1193"/>
                  </a:lnTo>
                  <a:lnTo>
                    <a:pt x="29197" y="0"/>
                  </a:lnTo>
                  <a:lnTo>
                    <a:pt x="9271" y="8534"/>
                  </a:lnTo>
                  <a:lnTo>
                    <a:pt x="7759" y="9004"/>
                  </a:lnTo>
                  <a:lnTo>
                    <a:pt x="6248" y="9486"/>
                  </a:lnTo>
                  <a:lnTo>
                    <a:pt x="0" y="1292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7" name="object 317"/>
            <p:cNvSpPr/>
            <p:nvPr/>
          </p:nvSpPr>
          <p:spPr>
            <a:xfrm>
              <a:off x="6670127" y="4652283"/>
              <a:ext cx="5715" cy="8255"/>
            </a:xfrm>
            <a:custGeom>
              <a:avLst/>
              <a:gdLst/>
              <a:ahLst/>
              <a:cxnLst/>
              <a:rect l="l" t="t" r="r" b="b"/>
              <a:pathLst>
                <a:path w="5715" h="8254">
                  <a:moveTo>
                    <a:pt x="5295" y="0"/>
                  </a:moveTo>
                  <a:lnTo>
                    <a:pt x="1041" y="368"/>
                  </a:lnTo>
                  <a:lnTo>
                    <a:pt x="419" y="2120"/>
                  </a:lnTo>
                  <a:lnTo>
                    <a:pt x="609" y="2311"/>
                  </a:lnTo>
                  <a:lnTo>
                    <a:pt x="0" y="7302"/>
                  </a:lnTo>
                  <a:lnTo>
                    <a:pt x="1473" y="7670"/>
                  </a:lnTo>
                  <a:lnTo>
                    <a:pt x="3568" y="6096"/>
                  </a:lnTo>
                  <a:lnTo>
                    <a:pt x="5295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8" name="object 318"/>
            <p:cNvSpPr/>
            <p:nvPr/>
          </p:nvSpPr>
          <p:spPr>
            <a:xfrm>
              <a:off x="6670127" y="4652283"/>
              <a:ext cx="5715" cy="8255"/>
            </a:xfrm>
            <a:custGeom>
              <a:avLst/>
              <a:gdLst/>
              <a:ahLst/>
              <a:cxnLst/>
              <a:rect l="l" t="t" r="r" b="b"/>
              <a:pathLst>
                <a:path w="5715" h="8254">
                  <a:moveTo>
                    <a:pt x="609" y="2311"/>
                  </a:moveTo>
                  <a:lnTo>
                    <a:pt x="0" y="7302"/>
                  </a:lnTo>
                  <a:lnTo>
                    <a:pt x="736" y="7480"/>
                  </a:lnTo>
                  <a:lnTo>
                    <a:pt x="1473" y="7670"/>
                  </a:lnTo>
                  <a:lnTo>
                    <a:pt x="3568" y="6096"/>
                  </a:lnTo>
                  <a:lnTo>
                    <a:pt x="4432" y="3060"/>
                  </a:lnTo>
                  <a:lnTo>
                    <a:pt x="5295" y="0"/>
                  </a:lnTo>
                  <a:lnTo>
                    <a:pt x="1041" y="368"/>
                  </a:lnTo>
                  <a:lnTo>
                    <a:pt x="419" y="2120"/>
                  </a:lnTo>
                  <a:lnTo>
                    <a:pt x="609" y="231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9" name="object 319"/>
            <p:cNvSpPr/>
            <p:nvPr/>
          </p:nvSpPr>
          <p:spPr>
            <a:xfrm>
              <a:off x="6673642" y="4654675"/>
              <a:ext cx="5715" cy="6985"/>
            </a:xfrm>
            <a:custGeom>
              <a:avLst/>
              <a:gdLst/>
              <a:ahLst/>
              <a:cxnLst/>
              <a:rect l="l" t="t" r="r" b="b"/>
              <a:pathLst>
                <a:path w="5715" h="6985">
                  <a:moveTo>
                    <a:pt x="1168" y="0"/>
                  </a:moveTo>
                  <a:lnTo>
                    <a:pt x="368" y="2044"/>
                  </a:lnTo>
                  <a:lnTo>
                    <a:pt x="0" y="5702"/>
                  </a:lnTo>
                  <a:lnTo>
                    <a:pt x="495" y="6032"/>
                  </a:lnTo>
                  <a:lnTo>
                    <a:pt x="977" y="6375"/>
                  </a:lnTo>
                  <a:lnTo>
                    <a:pt x="2222" y="6515"/>
                  </a:lnTo>
                  <a:lnTo>
                    <a:pt x="3708" y="3632"/>
                  </a:lnTo>
                  <a:lnTo>
                    <a:pt x="5181" y="736"/>
                  </a:lnTo>
                  <a:lnTo>
                    <a:pt x="4508" y="1816"/>
                  </a:lnTo>
                  <a:lnTo>
                    <a:pt x="1168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0" name="object 320"/>
            <p:cNvSpPr/>
            <p:nvPr/>
          </p:nvSpPr>
          <p:spPr>
            <a:xfrm>
              <a:off x="6673642" y="4654675"/>
              <a:ext cx="5715" cy="6985"/>
            </a:xfrm>
            <a:custGeom>
              <a:avLst/>
              <a:gdLst/>
              <a:ahLst/>
              <a:cxnLst/>
              <a:rect l="l" t="t" r="r" b="b"/>
              <a:pathLst>
                <a:path w="5715" h="6985">
                  <a:moveTo>
                    <a:pt x="368" y="2044"/>
                  </a:moveTo>
                  <a:lnTo>
                    <a:pt x="0" y="5702"/>
                  </a:lnTo>
                  <a:lnTo>
                    <a:pt x="495" y="6032"/>
                  </a:lnTo>
                  <a:lnTo>
                    <a:pt x="977" y="6375"/>
                  </a:lnTo>
                  <a:lnTo>
                    <a:pt x="2222" y="6515"/>
                  </a:lnTo>
                  <a:lnTo>
                    <a:pt x="3708" y="3632"/>
                  </a:lnTo>
                  <a:lnTo>
                    <a:pt x="5181" y="736"/>
                  </a:lnTo>
                  <a:lnTo>
                    <a:pt x="4508" y="1816"/>
                  </a:lnTo>
                  <a:lnTo>
                    <a:pt x="1168" y="0"/>
                  </a:lnTo>
                  <a:lnTo>
                    <a:pt x="368" y="20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1" name="object 321"/>
            <p:cNvSpPr/>
            <p:nvPr/>
          </p:nvSpPr>
          <p:spPr>
            <a:xfrm>
              <a:off x="6672215" y="4649698"/>
              <a:ext cx="6350" cy="6985"/>
            </a:xfrm>
            <a:custGeom>
              <a:avLst/>
              <a:gdLst/>
              <a:ahLst/>
              <a:cxnLst/>
              <a:rect l="l" t="t" r="r" b="b"/>
              <a:pathLst>
                <a:path w="6350" h="6985">
                  <a:moveTo>
                    <a:pt x="5803" y="0"/>
                  </a:moveTo>
                  <a:lnTo>
                    <a:pt x="2717" y="673"/>
                  </a:lnTo>
                  <a:lnTo>
                    <a:pt x="0" y="6591"/>
                  </a:lnTo>
                  <a:lnTo>
                    <a:pt x="3086" y="6438"/>
                  </a:lnTo>
                  <a:lnTo>
                    <a:pt x="5181" y="2019"/>
                  </a:lnTo>
                  <a:lnTo>
                    <a:pt x="5803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2" name="object 322"/>
            <p:cNvSpPr/>
            <p:nvPr/>
          </p:nvSpPr>
          <p:spPr>
            <a:xfrm>
              <a:off x="6672215" y="4649698"/>
              <a:ext cx="6350" cy="6985"/>
            </a:xfrm>
            <a:custGeom>
              <a:avLst/>
              <a:gdLst/>
              <a:ahLst/>
              <a:cxnLst/>
              <a:rect l="l" t="t" r="r" b="b"/>
              <a:pathLst>
                <a:path w="6350" h="6985">
                  <a:moveTo>
                    <a:pt x="2717" y="673"/>
                  </a:moveTo>
                  <a:lnTo>
                    <a:pt x="0" y="6591"/>
                  </a:lnTo>
                  <a:lnTo>
                    <a:pt x="1549" y="6515"/>
                  </a:lnTo>
                  <a:lnTo>
                    <a:pt x="3086" y="6438"/>
                  </a:lnTo>
                  <a:lnTo>
                    <a:pt x="5181" y="2019"/>
                  </a:lnTo>
                  <a:lnTo>
                    <a:pt x="5486" y="1015"/>
                  </a:lnTo>
                  <a:lnTo>
                    <a:pt x="5803" y="0"/>
                  </a:lnTo>
                  <a:lnTo>
                    <a:pt x="2717" y="67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3" name="object 323"/>
            <p:cNvSpPr/>
            <p:nvPr/>
          </p:nvSpPr>
          <p:spPr>
            <a:xfrm>
              <a:off x="6673684" y="4648694"/>
              <a:ext cx="3810" cy="8255"/>
            </a:xfrm>
            <a:custGeom>
              <a:avLst/>
              <a:gdLst/>
              <a:ahLst/>
              <a:cxnLst/>
              <a:rect l="l" t="t" r="r" b="b"/>
              <a:pathLst>
                <a:path w="3809" h="8254">
                  <a:moveTo>
                    <a:pt x="3784" y="0"/>
                  </a:moveTo>
                  <a:lnTo>
                    <a:pt x="1016" y="1625"/>
                  </a:lnTo>
                  <a:lnTo>
                    <a:pt x="0" y="8140"/>
                  </a:lnTo>
                  <a:lnTo>
                    <a:pt x="2895" y="7035"/>
                  </a:lnTo>
                  <a:lnTo>
                    <a:pt x="3733" y="2133"/>
                  </a:lnTo>
                  <a:lnTo>
                    <a:pt x="3784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4" name="object 324"/>
            <p:cNvSpPr/>
            <p:nvPr/>
          </p:nvSpPr>
          <p:spPr>
            <a:xfrm>
              <a:off x="6673684" y="4648694"/>
              <a:ext cx="3810" cy="8255"/>
            </a:xfrm>
            <a:custGeom>
              <a:avLst/>
              <a:gdLst/>
              <a:ahLst/>
              <a:cxnLst/>
              <a:rect l="l" t="t" r="r" b="b"/>
              <a:pathLst>
                <a:path w="3809" h="8254">
                  <a:moveTo>
                    <a:pt x="1016" y="1625"/>
                  </a:moveTo>
                  <a:lnTo>
                    <a:pt x="0" y="8140"/>
                  </a:lnTo>
                  <a:lnTo>
                    <a:pt x="1447" y="7594"/>
                  </a:lnTo>
                  <a:lnTo>
                    <a:pt x="2895" y="7035"/>
                  </a:lnTo>
                  <a:lnTo>
                    <a:pt x="3733" y="2133"/>
                  </a:lnTo>
                  <a:lnTo>
                    <a:pt x="3759" y="1066"/>
                  </a:lnTo>
                  <a:lnTo>
                    <a:pt x="3784" y="0"/>
                  </a:lnTo>
                  <a:lnTo>
                    <a:pt x="1016" y="162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5" name="object 325"/>
            <p:cNvSpPr/>
            <p:nvPr/>
          </p:nvSpPr>
          <p:spPr>
            <a:xfrm>
              <a:off x="6675304" y="4649368"/>
              <a:ext cx="4445" cy="8890"/>
            </a:xfrm>
            <a:custGeom>
              <a:avLst/>
              <a:gdLst/>
              <a:ahLst/>
              <a:cxnLst/>
              <a:rect l="l" t="t" r="r" b="b"/>
              <a:pathLst>
                <a:path w="4445" h="8889">
                  <a:moveTo>
                    <a:pt x="4444" y="0"/>
                  </a:moveTo>
                  <a:lnTo>
                    <a:pt x="1600" y="1612"/>
                  </a:lnTo>
                  <a:lnTo>
                    <a:pt x="0" y="6654"/>
                  </a:lnTo>
                  <a:lnTo>
                    <a:pt x="3073" y="8661"/>
                  </a:lnTo>
                  <a:lnTo>
                    <a:pt x="4317" y="2692"/>
                  </a:lnTo>
                  <a:lnTo>
                    <a:pt x="4444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6" name="object 326"/>
            <p:cNvSpPr/>
            <p:nvPr/>
          </p:nvSpPr>
          <p:spPr>
            <a:xfrm>
              <a:off x="6675304" y="4649368"/>
              <a:ext cx="4445" cy="8890"/>
            </a:xfrm>
            <a:custGeom>
              <a:avLst/>
              <a:gdLst/>
              <a:ahLst/>
              <a:cxnLst/>
              <a:rect l="l" t="t" r="r" b="b"/>
              <a:pathLst>
                <a:path w="4445" h="8889">
                  <a:moveTo>
                    <a:pt x="1600" y="1612"/>
                  </a:moveTo>
                  <a:lnTo>
                    <a:pt x="0" y="6654"/>
                  </a:lnTo>
                  <a:lnTo>
                    <a:pt x="1549" y="7658"/>
                  </a:lnTo>
                  <a:lnTo>
                    <a:pt x="3073" y="8661"/>
                  </a:lnTo>
                  <a:lnTo>
                    <a:pt x="4317" y="2692"/>
                  </a:lnTo>
                  <a:lnTo>
                    <a:pt x="4381" y="1346"/>
                  </a:lnTo>
                  <a:lnTo>
                    <a:pt x="4444" y="0"/>
                  </a:lnTo>
                  <a:lnTo>
                    <a:pt x="1600" y="161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7" name="object 327"/>
            <p:cNvSpPr/>
            <p:nvPr/>
          </p:nvSpPr>
          <p:spPr>
            <a:xfrm>
              <a:off x="6669356" y="4647911"/>
              <a:ext cx="4445" cy="7620"/>
            </a:xfrm>
            <a:custGeom>
              <a:avLst/>
              <a:gdLst/>
              <a:ahLst/>
              <a:cxnLst/>
              <a:rect l="l" t="t" r="r" b="b"/>
              <a:pathLst>
                <a:path w="4445" h="7620">
                  <a:moveTo>
                    <a:pt x="4241" y="0"/>
                  </a:moveTo>
                  <a:lnTo>
                    <a:pt x="1231" y="1409"/>
                  </a:lnTo>
                  <a:lnTo>
                    <a:pt x="0" y="6045"/>
                  </a:lnTo>
                  <a:lnTo>
                    <a:pt x="2730" y="7429"/>
                  </a:lnTo>
                  <a:lnTo>
                    <a:pt x="3898" y="3302"/>
                  </a:lnTo>
                  <a:lnTo>
                    <a:pt x="4076" y="1739"/>
                  </a:lnTo>
                  <a:lnTo>
                    <a:pt x="4241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8" name="object 328"/>
            <p:cNvSpPr/>
            <p:nvPr/>
          </p:nvSpPr>
          <p:spPr>
            <a:xfrm>
              <a:off x="6669356" y="4647911"/>
              <a:ext cx="4445" cy="7620"/>
            </a:xfrm>
            <a:custGeom>
              <a:avLst/>
              <a:gdLst/>
              <a:ahLst/>
              <a:cxnLst/>
              <a:rect l="l" t="t" r="r" b="b"/>
              <a:pathLst>
                <a:path w="4445" h="7620">
                  <a:moveTo>
                    <a:pt x="1231" y="1409"/>
                  </a:moveTo>
                  <a:lnTo>
                    <a:pt x="0" y="6045"/>
                  </a:lnTo>
                  <a:lnTo>
                    <a:pt x="914" y="6515"/>
                  </a:lnTo>
                  <a:lnTo>
                    <a:pt x="2730" y="7429"/>
                  </a:lnTo>
                  <a:lnTo>
                    <a:pt x="3898" y="3302"/>
                  </a:lnTo>
                  <a:lnTo>
                    <a:pt x="4076" y="1739"/>
                  </a:lnTo>
                  <a:lnTo>
                    <a:pt x="4241" y="0"/>
                  </a:lnTo>
                  <a:lnTo>
                    <a:pt x="1231" y="140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9" name="object 329"/>
            <p:cNvSpPr/>
            <p:nvPr/>
          </p:nvSpPr>
          <p:spPr>
            <a:xfrm>
              <a:off x="6654942" y="4637273"/>
              <a:ext cx="11430" cy="7620"/>
            </a:xfrm>
            <a:custGeom>
              <a:avLst/>
              <a:gdLst/>
              <a:ahLst/>
              <a:cxnLst/>
              <a:rect l="l" t="t" r="r" b="b"/>
              <a:pathLst>
                <a:path w="11429" h="7620">
                  <a:moveTo>
                    <a:pt x="7277" y="0"/>
                  </a:moveTo>
                  <a:lnTo>
                    <a:pt x="4140" y="2489"/>
                  </a:lnTo>
                  <a:lnTo>
                    <a:pt x="0" y="5918"/>
                  </a:lnTo>
                  <a:lnTo>
                    <a:pt x="1003" y="6997"/>
                  </a:lnTo>
                  <a:lnTo>
                    <a:pt x="5803" y="6057"/>
                  </a:lnTo>
                  <a:lnTo>
                    <a:pt x="10121" y="3086"/>
                  </a:lnTo>
                  <a:lnTo>
                    <a:pt x="10985" y="2285"/>
                  </a:lnTo>
                  <a:lnTo>
                    <a:pt x="7277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0" name="object 330"/>
            <p:cNvSpPr/>
            <p:nvPr/>
          </p:nvSpPr>
          <p:spPr>
            <a:xfrm>
              <a:off x="6654942" y="4637273"/>
              <a:ext cx="11430" cy="7620"/>
            </a:xfrm>
            <a:custGeom>
              <a:avLst/>
              <a:gdLst/>
              <a:ahLst/>
              <a:cxnLst/>
              <a:rect l="l" t="t" r="r" b="b"/>
              <a:pathLst>
                <a:path w="11429" h="7620">
                  <a:moveTo>
                    <a:pt x="4140" y="2489"/>
                  </a:moveTo>
                  <a:lnTo>
                    <a:pt x="0" y="5918"/>
                  </a:lnTo>
                  <a:lnTo>
                    <a:pt x="508" y="6451"/>
                  </a:lnTo>
                  <a:lnTo>
                    <a:pt x="1003" y="6997"/>
                  </a:lnTo>
                  <a:lnTo>
                    <a:pt x="5803" y="6057"/>
                  </a:lnTo>
                  <a:lnTo>
                    <a:pt x="7962" y="4571"/>
                  </a:lnTo>
                  <a:lnTo>
                    <a:pt x="10121" y="3086"/>
                  </a:lnTo>
                  <a:lnTo>
                    <a:pt x="10985" y="2285"/>
                  </a:lnTo>
                  <a:lnTo>
                    <a:pt x="7277" y="0"/>
                  </a:lnTo>
                  <a:lnTo>
                    <a:pt x="4140" y="248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1" name="object 331"/>
            <p:cNvSpPr/>
            <p:nvPr/>
          </p:nvSpPr>
          <p:spPr>
            <a:xfrm>
              <a:off x="6660086" y="4634656"/>
              <a:ext cx="7620" cy="5080"/>
            </a:xfrm>
            <a:custGeom>
              <a:avLst/>
              <a:gdLst/>
              <a:ahLst/>
              <a:cxnLst/>
              <a:rect l="l" t="t" r="r" b="b"/>
              <a:pathLst>
                <a:path w="7620" h="5079">
                  <a:moveTo>
                    <a:pt x="7378" y="0"/>
                  </a:moveTo>
                  <a:lnTo>
                    <a:pt x="2641" y="1612"/>
                  </a:lnTo>
                  <a:lnTo>
                    <a:pt x="0" y="3759"/>
                  </a:lnTo>
                  <a:lnTo>
                    <a:pt x="469" y="4305"/>
                  </a:lnTo>
                  <a:lnTo>
                    <a:pt x="977" y="4826"/>
                  </a:lnTo>
                  <a:lnTo>
                    <a:pt x="5714" y="2895"/>
                  </a:lnTo>
                  <a:lnTo>
                    <a:pt x="7454" y="1016"/>
                  </a:lnTo>
                  <a:lnTo>
                    <a:pt x="7378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2" name="object 332"/>
            <p:cNvSpPr/>
            <p:nvPr/>
          </p:nvSpPr>
          <p:spPr>
            <a:xfrm>
              <a:off x="6660086" y="4634656"/>
              <a:ext cx="7620" cy="5080"/>
            </a:xfrm>
            <a:custGeom>
              <a:avLst/>
              <a:gdLst/>
              <a:ahLst/>
              <a:cxnLst/>
              <a:rect l="l" t="t" r="r" b="b"/>
              <a:pathLst>
                <a:path w="7620" h="5079">
                  <a:moveTo>
                    <a:pt x="2641" y="1612"/>
                  </a:moveTo>
                  <a:lnTo>
                    <a:pt x="0" y="3759"/>
                  </a:lnTo>
                  <a:lnTo>
                    <a:pt x="469" y="4305"/>
                  </a:lnTo>
                  <a:lnTo>
                    <a:pt x="977" y="4826"/>
                  </a:lnTo>
                  <a:lnTo>
                    <a:pt x="5714" y="2895"/>
                  </a:lnTo>
                  <a:lnTo>
                    <a:pt x="6578" y="1955"/>
                  </a:lnTo>
                  <a:lnTo>
                    <a:pt x="7454" y="1016"/>
                  </a:lnTo>
                  <a:lnTo>
                    <a:pt x="7378" y="0"/>
                  </a:lnTo>
                  <a:lnTo>
                    <a:pt x="2641" y="161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3" name="object 333"/>
            <p:cNvSpPr/>
            <p:nvPr/>
          </p:nvSpPr>
          <p:spPr>
            <a:xfrm>
              <a:off x="6661871" y="4635065"/>
              <a:ext cx="8255" cy="6350"/>
            </a:xfrm>
            <a:custGeom>
              <a:avLst/>
              <a:gdLst/>
              <a:ahLst/>
              <a:cxnLst/>
              <a:rect l="l" t="t" r="r" b="b"/>
              <a:pathLst>
                <a:path w="8254" h="6350">
                  <a:moveTo>
                    <a:pt x="8064" y="0"/>
                  </a:moveTo>
                  <a:lnTo>
                    <a:pt x="3378" y="800"/>
                  </a:lnTo>
                  <a:lnTo>
                    <a:pt x="0" y="3822"/>
                  </a:lnTo>
                  <a:lnTo>
                    <a:pt x="838" y="4889"/>
                  </a:lnTo>
                  <a:lnTo>
                    <a:pt x="1714" y="5969"/>
                  </a:lnTo>
                  <a:lnTo>
                    <a:pt x="6705" y="1206"/>
                  </a:lnTo>
                  <a:lnTo>
                    <a:pt x="8064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4" name="object 334"/>
            <p:cNvSpPr/>
            <p:nvPr/>
          </p:nvSpPr>
          <p:spPr>
            <a:xfrm>
              <a:off x="6661871" y="4635065"/>
              <a:ext cx="8255" cy="6350"/>
            </a:xfrm>
            <a:custGeom>
              <a:avLst/>
              <a:gdLst/>
              <a:ahLst/>
              <a:cxnLst/>
              <a:rect l="l" t="t" r="r" b="b"/>
              <a:pathLst>
                <a:path w="8254" h="6350">
                  <a:moveTo>
                    <a:pt x="3378" y="800"/>
                  </a:moveTo>
                  <a:lnTo>
                    <a:pt x="0" y="3822"/>
                  </a:lnTo>
                  <a:lnTo>
                    <a:pt x="838" y="4889"/>
                  </a:lnTo>
                  <a:lnTo>
                    <a:pt x="1714" y="5969"/>
                  </a:lnTo>
                  <a:lnTo>
                    <a:pt x="6705" y="1206"/>
                  </a:lnTo>
                  <a:lnTo>
                    <a:pt x="7391" y="596"/>
                  </a:lnTo>
                  <a:lnTo>
                    <a:pt x="8064" y="0"/>
                  </a:lnTo>
                  <a:lnTo>
                    <a:pt x="3378" y="8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5" name="object 335"/>
            <p:cNvSpPr/>
            <p:nvPr/>
          </p:nvSpPr>
          <p:spPr>
            <a:xfrm>
              <a:off x="6650513" y="4634592"/>
              <a:ext cx="17145" cy="8255"/>
            </a:xfrm>
            <a:custGeom>
              <a:avLst/>
              <a:gdLst/>
              <a:ahLst/>
              <a:cxnLst/>
              <a:rect l="l" t="t" r="r" b="b"/>
              <a:pathLst>
                <a:path w="17145" h="8254">
                  <a:moveTo>
                    <a:pt x="13322" y="0"/>
                  </a:moveTo>
                  <a:lnTo>
                    <a:pt x="6108" y="3428"/>
                  </a:lnTo>
                  <a:lnTo>
                    <a:pt x="0" y="7391"/>
                  </a:lnTo>
                  <a:lnTo>
                    <a:pt x="1219" y="8191"/>
                  </a:lnTo>
                  <a:lnTo>
                    <a:pt x="5981" y="6921"/>
                  </a:lnTo>
                  <a:lnTo>
                    <a:pt x="12763" y="3568"/>
                  </a:lnTo>
                  <a:lnTo>
                    <a:pt x="16535" y="749"/>
                  </a:lnTo>
                  <a:lnTo>
                    <a:pt x="13322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6" name="object 336"/>
            <p:cNvSpPr/>
            <p:nvPr/>
          </p:nvSpPr>
          <p:spPr>
            <a:xfrm>
              <a:off x="6650513" y="4634592"/>
              <a:ext cx="17145" cy="8255"/>
            </a:xfrm>
            <a:custGeom>
              <a:avLst/>
              <a:gdLst/>
              <a:ahLst/>
              <a:cxnLst/>
              <a:rect l="l" t="t" r="r" b="b"/>
              <a:pathLst>
                <a:path w="17145" h="8254">
                  <a:moveTo>
                    <a:pt x="13322" y="0"/>
                  </a:moveTo>
                  <a:lnTo>
                    <a:pt x="6108" y="3428"/>
                  </a:lnTo>
                  <a:lnTo>
                    <a:pt x="0" y="7391"/>
                  </a:lnTo>
                  <a:lnTo>
                    <a:pt x="622" y="7797"/>
                  </a:lnTo>
                  <a:lnTo>
                    <a:pt x="1219" y="8191"/>
                  </a:lnTo>
                  <a:lnTo>
                    <a:pt x="5981" y="6921"/>
                  </a:lnTo>
                  <a:lnTo>
                    <a:pt x="9372" y="5245"/>
                  </a:lnTo>
                  <a:lnTo>
                    <a:pt x="12763" y="3568"/>
                  </a:lnTo>
                  <a:lnTo>
                    <a:pt x="16535" y="749"/>
                  </a:lnTo>
                  <a:lnTo>
                    <a:pt x="1332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7" name="object 337"/>
            <p:cNvSpPr/>
            <p:nvPr/>
          </p:nvSpPr>
          <p:spPr>
            <a:xfrm>
              <a:off x="6658034" y="4638489"/>
              <a:ext cx="10160" cy="8255"/>
            </a:xfrm>
            <a:custGeom>
              <a:avLst/>
              <a:gdLst/>
              <a:ahLst/>
              <a:cxnLst/>
              <a:rect l="l" t="t" r="r" b="b"/>
              <a:pathLst>
                <a:path w="10159" h="8254">
                  <a:moveTo>
                    <a:pt x="7810" y="0"/>
                  </a:moveTo>
                  <a:lnTo>
                    <a:pt x="0" y="6718"/>
                  </a:lnTo>
                  <a:lnTo>
                    <a:pt x="2336" y="8051"/>
                  </a:lnTo>
                  <a:lnTo>
                    <a:pt x="6578" y="6210"/>
                  </a:lnTo>
                  <a:lnTo>
                    <a:pt x="10096" y="2984"/>
                  </a:lnTo>
                  <a:lnTo>
                    <a:pt x="7810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8" name="object 338"/>
            <p:cNvSpPr/>
            <p:nvPr/>
          </p:nvSpPr>
          <p:spPr>
            <a:xfrm>
              <a:off x="6658034" y="4638489"/>
              <a:ext cx="10160" cy="8255"/>
            </a:xfrm>
            <a:custGeom>
              <a:avLst/>
              <a:gdLst/>
              <a:ahLst/>
              <a:cxnLst/>
              <a:rect l="l" t="t" r="r" b="b"/>
              <a:pathLst>
                <a:path w="10159" h="8254">
                  <a:moveTo>
                    <a:pt x="7810" y="0"/>
                  </a:moveTo>
                  <a:lnTo>
                    <a:pt x="0" y="6718"/>
                  </a:lnTo>
                  <a:lnTo>
                    <a:pt x="1168" y="7378"/>
                  </a:lnTo>
                  <a:lnTo>
                    <a:pt x="2336" y="8051"/>
                  </a:lnTo>
                  <a:lnTo>
                    <a:pt x="6578" y="6210"/>
                  </a:lnTo>
                  <a:lnTo>
                    <a:pt x="10096" y="2984"/>
                  </a:lnTo>
                  <a:lnTo>
                    <a:pt x="781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9" name="object 339"/>
            <p:cNvSpPr/>
            <p:nvPr/>
          </p:nvSpPr>
          <p:spPr>
            <a:xfrm>
              <a:off x="6662417" y="4640363"/>
              <a:ext cx="8890" cy="9525"/>
            </a:xfrm>
            <a:custGeom>
              <a:avLst/>
              <a:gdLst/>
              <a:ahLst/>
              <a:cxnLst/>
              <a:rect l="l" t="t" r="r" b="b"/>
              <a:pathLst>
                <a:path w="8890" h="9525">
                  <a:moveTo>
                    <a:pt x="4711" y="0"/>
                  </a:moveTo>
                  <a:lnTo>
                    <a:pt x="0" y="7785"/>
                  </a:lnTo>
                  <a:lnTo>
                    <a:pt x="977" y="9271"/>
                  </a:lnTo>
                  <a:lnTo>
                    <a:pt x="4190" y="6781"/>
                  </a:lnTo>
                  <a:lnTo>
                    <a:pt x="7391" y="3022"/>
                  </a:lnTo>
                  <a:lnTo>
                    <a:pt x="8648" y="254"/>
                  </a:lnTo>
                  <a:lnTo>
                    <a:pt x="4711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0" name="object 340"/>
            <p:cNvSpPr/>
            <p:nvPr/>
          </p:nvSpPr>
          <p:spPr>
            <a:xfrm>
              <a:off x="6662417" y="4640363"/>
              <a:ext cx="8890" cy="9525"/>
            </a:xfrm>
            <a:custGeom>
              <a:avLst/>
              <a:gdLst/>
              <a:ahLst/>
              <a:cxnLst/>
              <a:rect l="l" t="t" r="r" b="b"/>
              <a:pathLst>
                <a:path w="8890" h="9525">
                  <a:moveTo>
                    <a:pt x="4711" y="0"/>
                  </a:moveTo>
                  <a:lnTo>
                    <a:pt x="0" y="7785"/>
                  </a:lnTo>
                  <a:lnTo>
                    <a:pt x="495" y="8534"/>
                  </a:lnTo>
                  <a:lnTo>
                    <a:pt x="977" y="9271"/>
                  </a:lnTo>
                  <a:lnTo>
                    <a:pt x="4190" y="6781"/>
                  </a:lnTo>
                  <a:lnTo>
                    <a:pt x="5791" y="4902"/>
                  </a:lnTo>
                  <a:lnTo>
                    <a:pt x="7391" y="3022"/>
                  </a:lnTo>
                  <a:lnTo>
                    <a:pt x="8648" y="254"/>
                  </a:lnTo>
                  <a:lnTo>
                    <a:pt x="471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1" name="object 341"/>
            <p:cNvSpPr/>
            <p:nvPr/>
          </p:nvSpPr>
          <p:spPr>
            <a:xfrm>
              <a:off x="6664594" y="4641358"/>
              <a:ext cx="7620" cy="10795"/>
            </a:xfrm>
            <a:custGeom>
              <a:avLst/>
              <a:gdLst/>
              <a:ahLst/>
              <a:cxnLst/>
              <a:rect l="l" t="t" r="r" b="b"/>
              <a:pathLst>
                <a:path w="7620" h="10795">
                  <a:moveTo>
                    <a:pt x="4775" y="0"/>
                  </a:moveTo>
                  <a:lnTo>
                    <a:pt x="0" y="8902"/>
                  </a:lnTo>
                  <a:lnTo>
                    <a:pt x="1104" y="10375"/>
                  </a:lnTo>
                  <a:lnTo>
                    <a:pt x="3873" y="9778"/>
                  </a:lnTo>
                  <a:lnTo>
                    <a:pt x="7200" y="2781"/>
                  </a:lnTo>
                  <a:lnTo>
                    <a:pt x="7061" y="533"/>
                  </a:lnTo>
                  <a:lnTo>
                    <a:pt x="4775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2" name="object 342"/>
            <p:cNvSpPr/>
            <p:nvPr/>
          </p:nvSpPr>
          <p:spPr>
            <a:xfrm>
              <a:off x="6664594" y="4641358"/>
              <a:ext cx="7620" cy="10795"/>
            </a:xfrm>
            <a:custGeom>
              <a:avLst/>
              <a:gdLst/>
              <a:ahLst/>
              <a:cxnLst/>
              <a:rect l="l" t="t" r="r" b="b"/>
              <a:pathLst>
                <a:path w="7620" h="10795">
                  <a:moveTo>
                    <a:pt x="4775" y="0"/>
                  </a:moveTo>
                  <a:lnTo>
                    <a:pt x="0" y="8902"/>
                  </a:lnTo>
                  <a:lnTo>
                    <a:pt x="546" y="9639"/>
                  </a:lnTo>
                  <a:lnTo>
                    <a:pt x="1104" y="10375"/>
                  </a:lnTo>
                  <a:lnTo>
                    <a:pt x="3873" y="9778"/>
                  </a:lnTo>
                  <a:lnTo>
                    <a:pt x="5549" y="6273"/>
                  </a:lnTo>
                  <a:lnTo>
                    <a:pt x="7200" y="2781"/>
                  </a:lnTo>
                  <a:lnTo>
                    <a:pt x="7061" y="533"/>
                  </a:lnTo>
                  <a:lnTo>
                    <a:pt x="477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3" name="object 343"/>
            <p:cNvSpPr/>
            <p:nvPr/>
          </p:nvSpPr>
          <p:spPr>
            <a:xfrm>
              <a:off x="6666830" y="4641582"/>
              <a:ext cx="8890" cy="13335"/>
            </a:xfrm>
            <a:custGeom>
              <a:avLst/>
              <a:gdLst/>
              <a:ahLst/>
              <a:cxnLst/>
              <a:rect l="l" t="t" r="r" b="b"/>
              <a:pathLst>
                <a:path w="8890" h="13335">
                  <a:moveTo>
                    <a:pt x="5257" y="0"/>
                  </a:moveTo>
                  <a:lnTo>
                    <a:pt x="5321" y="203"/>
                  </a:lnTo>
                  <a:lnTo>
                    <a:pt x="0" y="11188"/>
                  </a:lnTo>
                  <a:lnTo>
                    <a:pt x="2095" y="13335"/>
                  </a:lnTo>
                  <a:lnTo>
                    <a:pt x="7988" y="3924"/>
                  </a:lnTo>
                  <a:lnTo>
                    <a:pt x="8724" y="266"/>
                  </a:lnTo>
                  <a:lnTo>
                    <a:pt x="5257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4" name="object 344"/>
            <p:cNvSpPr/>
            <p:nvPr/>
          </p:nvSpPr>
          <p:spPr>
            <a:xfrm>
              <a:off x="6666830" y="4641582"/>
              <a:ext cx="8890" cy="13335"/>
            </a:xfrm>
            <a:custGeom>
              <a:avLst/>
              <a:gdLst/>
              <a:ahLst/>
              <a:cxnLst/>
              <a:rect l="l" t="t" r="r" b="b"/>
              <a:pathLst>
                <a:path w="8890" h="13335">
                  <a:moveTo>
                    <a:pt x="5321" y="203"/>
                  </a:moveTo>
                  <a:lnTo>
                    <a:pt x="0" y="11188"/>
                  </a:lnTo>
                  <a:lnTo>
                    <a:pt x="1054" y="12268"/>
                  </a:lnTo>
                  <a:lnTo>
                    <a:pt x="2095" y="13335"/>
                  </a:lnTo>
                  <a:lnTo>
                    <a:pt x="7988" y="3924"/>
                  </a:lnTo>
                  <a:lnTo>
                    <a:pt x="8267" y="2590"/>
                  </a:lnTo>
                  <a:lnTo>
                    <a:pt x="8724" y="266"/>
                  </a:lnTo>
                  <a:lnTo>
                    <a:pt x="5257" y="0"/>
                  </a:lnTo>
                  <a:lnTo>
                    <a:pt x="5321" y="20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5" name="object 345"/>
            <p:cNvSpPr/>
            <p:nvPr/>
          </p:nvSpPr>
          <p:spPr>
            <a:xfrm>
              <a:off x="6656120" y="4634526"/>
              <a:ext cx="8255" cy="3810"/>
            </a:xfrm>
            <a:custGeom>
              <a:avLst/>
              <a:gdLst/>
              <a:ahLst/>
              <a:cxnLst/>
              <a:rect l="l" t="t" r="r" b="b"/>
              <a:pathLst>
                <a:path w="8254" h="3810">
                  <a:moveTo>
                    <a:pt x="4813" y="0"/>
                  </a:moveTo>
                  <a:lnTo>
                    <a:pt x="0" y="2285"/>
                  </a:lnTo>
                  <a:lnTo>
                    <a:pt x="1968" y="3225"/>
                  </a:lnTo>
                  <a:lnTo>
                    <a:pt x="6477" y="1206"/>
                  </a:lnTo>
                  <a:lnTo>
                    <a:pt x="7099" y="1015"/>
                  </a:lnTo>
                  <a:lnTo>
                    <a:pt x="7721" y="800"/>
                  </a:lnTo>
                  <a:lnTo>
                    <a:pt x="4813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6" name="object 346"/>
            <p:cNvSpPr/>
            <p:nvPr/>
          </p:nvSpPr>
          <p:spPr>
            <a:xfrm>
              <a:off x="6656120" y="4634526"/>
              <a:ext cx="8255" cy="3810"/>
            </a:xfrm>
            <a:custGeom>
              <a:avLst/>
              <a:gdLst/>
              <a:ahLst/>
              <a:cxnLst/>
              <a:rect l="l" t="t" r="r" b="b"/>
              <a:pathLst>
                <a:path w="8254" h="3810">
                  <a:moveTo>
                    <a:pt x="4813" y="0"/>
                  </a:moveTo>
                  <a:lnTo>
                    <a:pt x="0" y="2285"/>
                  </a:lnTo>
                  <a:lnTo>
                    <a:pt x="990" y="2755"/>
                  </a:lnTo>
                  <a:lnTo>
                    <a:pt x="1968" y="3225"/>
                  </a:lnTo>
                  <a:lnTo>
                    <a:pt x="6477" y="1206"/>
                  </a:lnTo>
                  <a:lnTo>
                    <a:pt x="7099" y="1015"/>
                  </a:lnTo>
                  <a:lnTo>
                    <a:pt x="7721" y="800"/>
                  </a:lnTo>
                  <a:lnTo>
                    <a:pt x="481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7" name="object 347"/>
            <p:cNvSpPr/>
            <p:nvPr/>
          </p:nvSpPr>
          <p:spPr>
            <a:xfrm>
              <a:off x="6658719" y="4634936"/>
              <a:ext cx="7620" cy="4445"/>
            </a:xfrm>
            <a:custGeom>
              <a:avLst/>
              <a:gdLst/>
              <a:ahLst/>
              <a:cxnLst/>
              <a:rect l="l" t="t" r="r" b="b"/>
              <a:pathLst>
                <a:path w="7620" h="4445">
                  <a:moveTo>
                    <a:pt x="7467" y="0"/>
                  </a:moveTo>
                  <a:lnTo>
                    <a:pt x="2959" y="330"/>
                  </a:lnTo>
                  <a:lnTo>
                    <a:pt x="0" y="2679"/>
                  </a:lnTo>
                  <a:lnTo>
                    <a:pt x="1219" y="3898"/>
                  </a:lnTo>
                  <a:lnTo>
                    <a:pt x="5727" y="1473"/>
                  </a:lnTo>
                  <a:lnTo>
                    <a:pt x="7467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8" name="object 348"/>
            <p:cNvSpPr/>
            <p:nvPr/>
          </p:nvSpPr>
          <p:spPr>
            <a:xfrm>
              <a:off x="6658719" y="4634936"/>
              <a:ext cx="7620" cy="4445"/>
            </a:xfrm>
            <a:custGeom>
              <a:avLst/>
              <a:gdLst/>
              <a:ahLst/>
              <a:cxnLst/>
              <a:rect l="l" t="t" r="r" b="b"/>
              <a:pathLst>
                <a:path w="7620" h="4445">
                  <a:moveTo>
                    <a:pt x="2959" y="330"/>
                  </a:moveTo>
                  <a:lnTo>
                    <a:pt x="0" y="2679"/>
                  </a:lnTo>
                  <a:lnTo>
                    <a:pt x="609" y="3289"/>
                  </a:lnTo>
                  <a:lnTo>
                    <a:pt x="1219" y="3898"/>
                  </a:lnTo>
                  <a:lnTo>
                    <a:pt x="5727" y="1473"/>
                  </a:lnTo>
                  <a:lnTo>
                    <a:pt x="6591" y="736"/>
                  </a:lnTo>
                  <a:lnTo>
                    <a:pt x="7467" y="0"/>
                  </a:lnTo>
                  <a:lnTo>
                    <a:pt x="2959" y="33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9" name="object 349"/>
            <p:cNvSpPr/>
            <p:nvPr/>
          </p:nvSpPr>
          <p:spPr>
            <a:xfrm>
              <a:off x="6663830" y="4635451"/>
              <a:ext cx="7620" cy="6350"/>
            </a:xfrm>
            <a:custGeom>
              <a:avLst/>
              <a:gdLst/>
              <a:ahLst/>
              <a:cxnLst/>
              <a:rect l="l" t="t" r="r" b="b"/>
              <a:pathLst>
                <a:path w="7620" h="6350">
                  <a:moveTo>
                    <a:pt x="4051" y="0"/>
                  </a:moveTo>
                  <a:lnTo>
                    <a:pt x="0" y="5435"/>
                  </a:lnTo>
                  <a:lnTo>
                    <a:pt x="2489" y="5867"/>
                  </a:lnTo>
                  <a:lnTo>
                    <a:pt x="7188" y="2146"/>
                  </a:lnTo>
                  <a:lnTo>
                    <a:pt x="7315" y="863"/>
                  </a:lnTo>
                  <a:lnTo>
                    <a:pt x="4051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0" name="object 350"/>
            <p:cNvSpPr/>
            <p:nvPr/>
          </p:nvSpPr>
          <p:spPr>
            <a:xfrm>
              <a:off x="6663830" y="4635451"/>
              <a:ext cx="7620" cy="6350"/>
            </a:xfrm>
            <a:custGeom>
              <a:avLst/>
              <a:gdLst/>
              <a:ahLst/>
              <a:cxnLst/>
              <a:rect l="l" t="t" r="r" b="b"/>
              <a:pathLst>
                <a:path w="7620" h="6350">
                  <a:moveTo>
                    <a:pt x="4051" y="0"/>
                  </a:moveTo>
                  <a:lnTo>
                    <a:pt x="0" y="5435"/>
                  </a:lnTo>
                  <a:lnTo>
                    <a:pt x="1244" y="5651"/>
                  </a:lnTo>
                  <a:lnTo>
                    <a:pt x="2489" y="5867"/>
                  </a:lnTo>
                  <a:lnTo>
                    <a:pt x="7188" y="2146"/>
                  </a:lnTo>
                  <a:lnTo>
                    <a:pt x="7251" y="1498"/>
                  </a:lnTo>
                  <a:lnTo>
                    <a:pt x="7315" y="863"/>
                  </a:lnTo>
                  <a:lnTo>
                    <a:pt x="405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1" name="object 351"/>
            <p:cNvSpPr/>
            <p:nvPr/>
          </p:nvSpPr>
          <p:spPr>
            <a:xfrm>
              <a:off x="6665367" y="4636611"/>
              <a:ext cx="6985" cy="6350"/>
            </a:xfrm>
            <a:custGeom>
              <a:avLst/>
              <a:gdLst/>
              <a:ahLst/>
              <a:cxnLst/>
              <a:rect l="l" t="t" r="r" b="b"/>
              <a:pathLst>
                <a:path w="6984" h="6350">
                  <a:moveTo>
                    <a:pt x="4445" y="0"/>
                  </a:moveTo>
                  <a:lnTo>
                    <a:pt x="4318" y="63"/>
                  </a:lnTo>
                  <a:lnTo>
                    <a:pt x="0" y="5499"/>
                  </a:lnTo>
                  <a:lnTo>
                    <a:pt x="1244" y="5829"/>
                  </a:lnTo>
                  <a:lnTo>
                    <a:pt x="2476" y="6184"/>
                  </a:lnTo>
                  <a:lnTo>
                    <a:pt x="2590" y="5308"/>
                  </a:lnTo>
                  <a:lnTo>
                    <a:pt x="5981" y="2476"/>
                  </a:lnTo>
                  <a:lnTo>
                    <a:pt x="6489" y="1003"/>
                  </a:lnTo>
                  <a:lnTo>
                    <a:pt x="4445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2" name="object 352"/>
            <p:cNvSpPr/>
            <p:nvPr/>
          </p:nvSpPr>
          <p:spPr>
            <a:xfrm>
              <a:off x="6665367" y="4636611"/>
              <a:ext cx="6985" cy="6350"/>
            </a:xfrm>
            <a:custGeom>
              <a:avLst/>
              <a:gdLst/>
              <a:ahLst/>
              <a:cxnLst/>
              <a:rect l="l" t="t" r="r" b="b"/>
              <a:pathLst>
                <a:path w="6984" h="6350">
                  <a:moveTo>
                    <a:pt x="4318" y="63"/>
                  </a:moveTo>
                  <a:lnTo>
                    <a:pt x="0" y="5499"/>
                  </a:lnTo>
                  <a:lnTo>
                    <a:pt x="1244" y="5829"/>
                  </a:lnTo>
                  <a:lnTo>
                    <a:pt x="2476" y="6184"/>
                  </a:lnTo>
                  <a:lnTo>
                    <a:pt x="2590" y="5308"/>
                  </a:lnTo>
                  <a:lnTo>
                    <a:pt x="5981" y="2476"/>
                  </a:lnTo>
                  <a:lnTo>
                    <a:pt x="6235" y="1739"/>
                  </a:lnTo>
                  <a:lnTo>
                    <a:pt x="6489" y="1003"/>
                  </a:lnTo>
                  <a:lnTo>
                    <a:pt x="4445" y="0"/>
                  </a:lnTo>
                  <a:lnTo>
                    <a:pt x="4318" y="6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3" name="object 353"/>
            <p:cNvSpPr/>
            <p:nvPr/>
          </p:nvSpPr>
          <p:spPr>
            <a:xfrm>
              <a:off x="6667903" y="4637948"/>
              <a:ext cx="5715" cy="6350"/>
            </a:xfrm>
            <a:custGeom>
              <a:avLst/>
              <a:gdLst/>
              <a:ahLst/>
              <a:cxnLst/>
              <a:rect l="l" t="t" r="r" b="b"/>
              <a:pathLst>
                <a:path w="5715" h="6350">
                  <a:moveTo>
                    <a:pt x="3149" y="0"/>
                  </a:moveTo>
                  <a:lnTo>
                    <a:pt x="0" y="5435"/>
                  </a:lnTo>
                  <a:lnTo>
                    <a:pt x="1600" y="6108"/>
                  </a:lnTo>
                  <a:lnTo>
                    <a:pt x="2908" y="4775"/>
                  </a:lnTo>
                  <a:lnTo>
                    <a:pt x="5486" y="1549"/>
                  </a:lnTo>
                  <a:lnTo>
                    <a:pt x="3149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4" name="object 354"/>
            <p:cNvSpPr/>
            <p:nvPr/>
          </p:nvSpPr>
          <p:spPr>
            <a:xfrm>
              <a:off x="6667903" y="4637948"/>
              <a:ext cx="5715" cy="6350"/>
            </a:xfrm>
            <a:custGeom>
              <a:avLst/>
              <a:gdLst/>
              <a:ahLst/>
              <a:cxnLst/>
              <a:rect l="l" t="t" r="r" b="b"/>
              <a:pathLst>
                <a:path w="5715" h="6350">
                  <a:moveTo>
                    <a:pt x="3149" y="0"/>
                  </a:moveTo>
                  <a:lnTo>
                    <a:pt x="0" y="5435"/>
                  </a:lnTo>
                  <a:lnTo>
                    <a:pt x="800" y="5765"/>
                  </a:lnTo>
                  <a:lnTo>
                    <a:pt x="1600" y="6108"/>
                  </a:lnTo>
                  <a:lnTo>
                    <a:pt x="2908" y="4775"/>
                  </a:lnTo>
                  <a:lnTo>
                    <a:pt x="4191" y="3162"/>
                  </a:lnTo>
                  <a:lnTo>
                    <a:pt x="5486" y="1549"/>
                  </a:lnTo>
                  <a:lnTo>
                    <a:pt x="314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5" name="object 355"/>
            <p:cNvSpPr/>
            <p:nvPr/>
          </p:nvSpPr>
          <p:spPr>
            <a:xfrm>
              <a:off x="6670003" y="4640436"/>
              <a:ext cx="5080" cy="5715"/>
            </a:xfrm>
            <a:custGeom>
              <a:avLst/>
              <a:gdLst/>
              <a:ahLst/>
              <a:cxnLst/>
              <a:rect l="l" t="t" r="r" b="b"/>
              <a:pathLst>
                <a:path w="5079" h="5714">
                  <a:moveTo>
                    <a:pt x="1841" y="0"/>
                  </a:moveTo>
                  <a:lnTo>
                    <a:pt x="0" y="3416"/>
                  </a:lnTo>
                  <a:lnTo>
                    <a:pt x="482" y="4495"/>
                  </a:lnTo>
                  <a:lnTo>
                    <a:pt x="977" y="5575"/>
                  </a:lnTo>
                  <a:lnTo>
                    <a:pt x="2768" y="3695"/>
                  </a:lnTo>
                  <a:lnTo>
                    <a:pt x="4495" y="1282"/>
                  </a:lnTo>
                  <a:lnTo>
                    <a:pt x="1841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6" name="object 356"/>
            <p:cNvSpPr/>
            <p:nvPr/>
          </p:nvSpPr>
          <p:spPr>
            <a:xfrm>
              <a:off x="6670003" y="4640436"/>
              <a:ext cx="5080" cy="5715"/>
            </a:xfrm>
            <a:custGeom>
              <a:avLst/>
              <a:gdLst/>
              <a:ahLst/>
              <a:cxnLst/>
              <a:rect l="l" t="t" r="r" b="b"/>
              <a:pathLst>
                <a:path w="5079" h="5714">
                  <a:moveTo>
                    <a:pt x="1841" y="0"/>
                  </a:moveTo>
                  <a:lnTo>
                    <a:pt x="0" y="3416"/>
                  </a:lnTo>
                  <a:lnTo>
                    <a:pt x="482" y="4495"/>
                  </a:lnTo>
                  <a:lnTo>
                    <a:pt x="977" y="5575"/>
                  </a:lnTo>
                  <a:lnTo>
                    <a:pt x="2768" y="3695"/>
                  </a:lnTo>
                  <a:lnTo>
                    <a:pt x="3632" y="2489"/>
                  </a:lnTo>
                  <a:lnTo>
                    <a:pt x="4495" y="1282"/>
                  </a:lnTo>
                  <a:lnTo>
                    <a:pt x="184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7" name="object 357"/>
            <p:cNvSpPr/>
            <p:nvPr/>
          </p:nvSpPr>
          <p:spPr>
            <a:xfrm>
              <a:off x="6671393" y="4648529"/>
              <a:ext cx="4445" cy="7620"/>
            </a:xfrm>
            <a:custGeom>
              <a:avLst/>
              <a:gdLst/>
              <a:ahLst/>
              <a:cxnLst/>
              <a:rect l="l" t="t" r="r" b="b"/>
              <a:pathLst>
                <a:path w="4445" h="7620">
                  <a:moveTo>
                    <a:pt x="4254" y="0"/>
                  </a:moveTo>
                  <a:lnTo>
                    <a:pt x="1231" y="1409"/>
                  </a:lnTo>
                  <a:lnTo>
                    <a:pt x="0" y="6045"/>
                  </a:lnTo>
                  <a:lnTo>
                    <a:pt x="2743" y="7429"/>
                  </a:lnTo>
                  <a:lnTo>
                    <a:pt x="3898" y="3301"/>
                  </a:lnTo>
                  <a:lnTo>
                    <a:pt x="4076" y="1752"/>
                  </a:lnTo>
                  <a:lnTo>
                    <a:pt x="4254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8" name="object 358"/>
            <p:cNvSpPr/>
            <p:nvPr/>
          </p:nvSpPr>
          <p:spPr>
            <a:xfrm>
              <a:off x="6671393" y="4648529"/>
              <a:ext cx="4445" cy="7620"/>
            </a:xfrm>
            <a:custGeom>
              <a:avLst/>
              <a:gdLst/>
              <a:ahLst/>
              <a:cxnLst/>
              <a:rect l="l" t="t" r="r" b="b"/>
              <a:pathLst>
                <a:path w="4445" h="7620">
                  <a:moveTo>
                    <a:pt x="1231" y="1409"/>
                  </a:moveTo>
                  <a:lnTo>
                    <a:pt x="0" y="6045"/>
                  </a:lnTo>
                  <a:lnTo>
                    <a:pt x="927" y="6515"/>
                  </a:lnTo>
                  <a:lnTo>
                    <a:pt x="2743" y="7429"/>
                  </a:lnTo>
                  <a:lnTo>
                    <a:pt x="3898" y="3301"/>
                  </a:lnTo>
                  <a:lnTo>
                    <a:pt x="4076" y="1752"/>
                  </a:lnTo>
                  <a:lnTo>
                    <a:pt x="4254" y="0"/>
                  </a:lnTo>
                  <a:lnTo>
                    <a:pt x="1231" y="140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9" name="object 359"/>
            <p:cNvSpPr/>
            <p:nvPr/>
          </p:nvSpPr>
          <p:spPr>
            <a:xfrm>
              <a:off x="6637137" y="4631343"/>
              <a:ext cx="44450" cy="13970"/>
            </a:xfrm>
            <a:custGeom>
              <a:avLst/>
              <a:gdLst/>
              <a:ahLst/>
              <a:cxnLst/>
              <a:rect l="l" t="t" r="r" b="b"/>
              <a:pathLst>
                <a:path w="44450" h="13970">
                  <a:moveTo>
                    <a:pt x="36713" y="4140"/>
                  </a:moveTo>
                  <a:lnTo>
                    <a:pt x="31757" y="4140"/>
                  </a:lnTo>
                  <a:lnTo>
                    <a:pt x="32735" y="7569"/>
                  </a:lnTo>
                  <a:lnTo>
                    <a:pt x="33967" y="8039"/>
                  </a:lnTo>
                  <a:lnTo>
                    <a:pt x="35440" y="11163"/>
                  </a:lnTo>
                  <a:lnTo>
                    <a:pt x="38526" y="11772"/>
                  </a:lnTo>
                  <a:lnTo>
                    <a:pt x="40292" y="13017"/>
                  </a:lnTo>
                  <a:lnTo>
                    <a:pt x="42044" y="13588"/>
                  </a:lnTo>
                  <a:lnTo>
                    <a:pt x="43735" y="12256"/>
                  </a:lnTo>
                  <a:lnTo>
                    <a:pt x="42730" y="11925"/>
                  </a:lnTo>
                  <a:lnTo>
                    <a:pt x="41803" y="11925"/>
                  </a:lnTo>
                  <a:lnTo>
                    <a:pt x="39085" y="9778"/>
                  </a:lnTo>
                  <a:lnTo>
                    <a:pt x="36126" y="9385"/>
                  </a:lnTo>
                  <a:lnTo>
                    <a:pt x="37396" y="9347"/>
                  </a:lnTo>
                  <a:lnTo>
                    <a:pt x="37244" y="5816"/>
                  </a:lnTo>
                  <a:lnTo>
                    <a:pt x="36812" y="5549"/>
                  </a:lnTo>
                  <a:lnTo>
                    <a:pt x="36713" y="4140"/>
                  </a:lnTo>
                  <a:close/>
                </a:path>
                <a:path w="44450" h="13970">
                  <a:moveTo>
                    <a:pt x="43898" y="12128"/>
                  </a:moveTo>
                  <a:lnTo>
                    <a:pt x="43735" y="12256"/>
                  </a:lnTo>
                  <a:lnTo>
                    <a:pt x="43962" y="12331"/>
                  </a:lnTo>
                  <a:lnTo>
                    <a:pt x="43898" y="12128"/>
                  </a:lnTo>
                  <a:close/>
                </a:path>
                <a:path w="44450" h="13970">
                  <a:moveTo>
                    <a:pt x="22194" y="0"/>
                  </a:moveTo>
                  <a:lnTo>
                    <a:pt x="11323" y="2933"/>
                  </a:lnTo>
                  <a:lnTo>
                    <a:pt x="515" y="7785"/>
                  </a:lnTo>
                  <a:lnTo>
                    <a:pt x="0" y="7929"/>
                  </a:lnTo>
                  <a:lnTo>
                    <a:pt x="12390" y="5079"/>
                  </a:lnTo>
                  <a:lnTo>
                    <a:pt x="16022" y="3467"/>
                  </a:lnTo>
                  <a:lnTo>
                    <a:pt x="19667" y="3200"/>
                  </a:lnTo>
                  <a:lnTo>
                    <a:pt x="20772" y="2870"/>
                  </a:lnTo>
                  <a:lnTo>
                    <a:pt x="36624" y="2870"/>
                  </a:lnTo>
                  <a:lnTo>
                    <a:pt x="36558" y="1917"/>
                  </a:lnTo>
                  <a:lnTo>
                    <a:pt x="36015" y="1854"/>
                  </a:lnTo>
                  <a:lnTo>
                    <a:pt x="26868" y="1854"/>
                  </a:lnTo>
                  <a:lnTo>
                    <a:pt x="25039" y="1181"/>
                  </a:lnTo>
                  <a:lnTo>
                    <a:pt x="22194" y="0"/>
                  </a:lnTo>
                  <a:close/>
                </a:path>
                <a:path w="44450" h="13970">
                  <a:moveTo>
                    <a:pt x="36699" y="3936"/>
                  </a:moveTo>
                  <a:lnTo>
                    <a:pt x="27376" y="3936"/>
                  </a:lnTo>
                  <a:lnTo>
                    <a:pt x="27376" y="4406"/>
                  </a:lnTo>
                  <a:lnTo>
                    <a:pt x="29840" y="5283"/>
                  </a:lnTo>
                  <a:lnTo>
                    <a:pt x="31757" y="4140"/>
                  </a:lnTo>
                  <a:lnTo>
                    <a:pt x="36713" y="4140"/>
                  </a:lnTo>
                  <a:lnTo>
                    <a:pt x="36699" y="3936"/>
                  </a:lnTo>
                  <a:close/>
                </a:path>
                <a:path w="44450" h="13970">
                  <a:moveTo>
                    <a:pt x="36624" y="2870"/>
                  </a:moveTo>
                  <a:lnTo>
                    <a:pt x="20772" y="2870"/>
                  </a:lnTo>
                  <a:lnTo>
                    <a:pt x="16644" y="4876"/>
                  </a:lnTo>
                  <a:lnTo>
                    <a:pt x="24290" y="3124"/>
                  </a:lnTo>
                  <a:lnTo>
                    <a:pt x="36642" y="3124"/>
                  </a:lnTo>
                  <a:lnTo>
                    <a:pt x="36624" y="2870"/>
                  </a:lnTo>
                  <a:close/>
                </a:path>
                <a:path w="44450" h="13970">
                  <a:moveTo>
                    <a:pt x="36642" y="3124"/>
                  </a:moveTo>
                  <a:lnTo>
                    <a:pt x="24290" y="3124"/>
                  </a:lnTo>
                  <a:lnTo>
                    <a:pt x="23489" y="3936"/>
                  </a:lnTo>
                  <a:lnTo>
                    <a:pt x="23367" y="4140"/>
                  </a:lnTo>
                  <a:lnTo>
                    <a:pt x="23058" y="4876"/>
                  </a:lnTo>
                  <a:lnTo>
                    <a:pt x="27376" y="3936"/>
                  </a:lnTo>
                  <a:lnTo>
                    <a:pt x="36699" y="3936"/>
                  </a:lnTo>
                  <a:lnTo>
                    <a:pt x="36642" y="3124"/>
                  </a:lnTo>
                  <a:close/>
                </a:path>
                <a:path w="44450" h="13970">
                  <a:moveTo>
                    <a:pt x="31999" y="1384"/>
                  </a:moveTo>
                  <a:lnTo>
                    <a:pt x="26868" y="1854"/>
                  </a:lnTo>
                  <a:lnTo>
                    <a:pt x="36015" y="1854"/>
                  </a:lnTo>
                  <a:lnTo>
                    <a:pt x="31999" y="1384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0" name="object 360"/>
            <p:cNvSpPr/>
            <p:nvPr/>
          </p:nvSpPr>
          <p:spPr>
            <a:xfrm>
              <a:off x="6636548" y="4631343"/>
              <a:ext cx="45085" cy="13970"/>
            </a:xfrm>
            <a:custGeom>
              <a:avLst/>
              <a:gdLst/>
              <a:ahLst/>
              <a:cxnLst/>
              <a:rect l="l" t="t" r="r" b="b"/>
              <a:pathLst>
                <a:path w="45084" h="13970">
                  <a:moveTo>
                    <a:pt x="44551" y="12331"/>
                  </a:moveTo>
                  <a:lnTo>
                    <a:pt x="43319" y="11925"/>
                  </a:lnTo>
                  <a:lnTo>
                    <a:pt x="42392" y="11925"/>
                  </a:lnTo>
                  <a:lnTo>
                    <a:pt x="39674" y="9778"/>
                  </a:lnTo>
                  <a:lnTo>
                    <a:pt x="38201" y="9575"/>
                  </a:lnTo>
                  <a:lnTo>
                    <a:pt x="36715" y="9385"/>
                  </a:lnTo>
                  <a:lnTo>
                    <a:pt x="37985" y="9347"/>
                  </a:lnTo>
                  <a:lnTo>
                    <a:pt x="37833" y="5816"/>
                  </a:lnTo>
                  <a:lnTo>
                    <a:pt x="37401" y="5549"/>
                  </a:lnTo>
                  <a:lnTo>
                    <a:pt x="37147" y="1917"/>
                  </a:lnTo>
                  <a:lnTo>
                    <a:pt x="34861" y="1650"/>
                  </a:lnTo>
                  <a:lnTo>
                    <a:pt x="32588" y="1384"/>
                  </a:lnTo>
                  <a:lnTo>
                    <a:pt x="27457" y="1854"/>
                  </a:lnTo>
                  <a:lnTo>
                    <a:pt x="26543" y="1523"/>
                  </a:lnTo>
                  <a:lnTo>
                    <a:pt x="25628" y="1181"/>
                  </a:lnTo>
                  <a:lnTo>
                    <a:pt x="22783" y="0"/>
                  </a:lnTo>
                  <a:lnTo>
                    <a:pt x="17411" y="1447"/>
                  </a:lnTo>
                  <a:lnTo>
                    <a:pt x="11912" y="2933"/>
                  </a:lnTo>
                  <a:lnTo>
                    <a:pt x="1104" y="7785"/>
                  </a:lnTo>
                  <a:lnTo>
                    <a:pt x="558" y="7937"/>
                  </a:lnTo>
                  <a:lnTo>
                    <a:pt x="0" y="8064"/>
                  </a:lnTo>
                  <a:lnTo>
                    <a:pt x="12979" y="5079"/>
                  </a:lnTo>
                  <a:lnTo>
                    <a:pt x="16611" y="3467"/>
                  </a:lnTo>
                  <a:lnTo>
                    <a:pt x="20256" y="3200"/>
                  </a:lnTo>
                  <a:lnTo>
                    <a:pt x="21361" y="2870"/>
                  </a:lnTo>
                  <a:lnTo>
                    <a:pt x="17233" y="4876"/>
                  </a:lnTo>
                  <a:lnTo>
                    <a:pt x="21056" y="4000"/>
                  </a:lnTo>
                  <a:lnTo>
                    <a:pt x="24879" y="3124"/>
                  </a:lnTo>
                  <a:lnTo>
                    <a:pt x="24015" y="4000"/>
                  </a:lnTo>
                  <a:lnTo>
                    <a:pt x="23647" y="4876"/>
                  </a:lnTo>
                  <a:lnTo>
                    <a:pt x="25793" y="4406"/>
                  </a:lnTo>
                  <a:lnTo>
                    <a:pt x="27965" y="3936"/>
                  </a:lnTo>
                  <a:lnTo>
                    <a:pt x="27965" y="4406"/>
                  </a:lnTo>
                  <a:lnTo>
                    <a:pt x="30429" y="5283"/>
                  </a:lnTo>
                  <a:lnTo>
                    <a:pt x="32346" y="4140"/>
                  </a:lnTo>
                  <a:lnTo>
                    <a:pt x="33324" y="7569"/>
                  </a:lnTo>
                  <a:lnTo>
                    <a:pt x="34556" y="8039"/>
                  </a:lnTo>
                  <a:lnTo>
                    <a:pt x="36029" y="11163"/>
                  </a:lnTo>
                  <a:lnTo>
                    <a:pt x="39116" y="11772"/>
                  </a:lnTo>
                  <a:lnTo>
                    <a:pt x="40576" y="12814"/>
                  </a:lnTo>
                  <a:lnTo>
                    <a:pt x="40881" y="13017"/>
                  </a:lnTo>
                  <a:lnTo>
                    <a:pt x="42633" y="13588"/>
                  </a:lnTo>
                  <a:lnTo>
                    <a:pt x="44488" y="12128"/>
                  </a:lnTo>
                  <a:lnTo>
                    <a:pt x="44551" y="1233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1" name="object 361"/>
            <p:cNvSpPr/>
            <p:nvPr/>
          </p:nvSpPr>
          <p:spPr>
            <a:xfrm>
              <a:off x="6643485" y="4634061"/>
              <a:ext cx="17780" cy="7620"/>
            </a:xfrm>
            <a:custGeom>
              <a:avLst/>
              <a:gdLst/>
              <a:ahLst/>
              <a:cxnLst/>
              <a:rect l="l" t="t" r="r" b="b"/>
              <a:pathLst>
                <a:path w="17779" h="7620">
                  <a:moveTo>
                    <a:pt x="17259" y="0"/>
                  </a:moveTo>
                  <a:lnTo>
                    <a:pt x="12522" y="266"/>
                  </a:lnTo>
                  <a:lnTo>
                    <a:pt x="12331" y="330"/>
                  </a:lnTo>
                  <a:lnTo>
                    <a:pt x="0" y="4762"/>
                  </a:lnTo>
                  <a:lnTo>
                    <a:pt x="850" y="7175"/>
                  </a:lnTo>
                  <a:lnTo>
                    <a:pt x="13322" y="2552"/>
                  </a:lnTo>
                  <a:lnTo>
                    <a:pt x="17259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2" name="object 362"/>
            <p:cNvSpPr/>
            <p:nvPr/>
          </p:nvSpPr>
          <p:spPr>
            <a:xfrm>
              <a:off x="6643485" y="4634061"/>
              <a:ext cx="17780" cy="7620"/>
            </a:xfrm>
            <a:custGeom>
              <a:avLst/>
              <a:gdLst/>
              <a:ahLst/>
              <a:cxnLst/>
              <a:rect l="l" t="t" r="r" b="b"/>
              <a:pathLst>
                <a:path w="17779" h="7620">
                  <a:moveTo>
                    <a:pt x="12331" y="330"/>
                  </a:moveTo>
                  <a:lnTo>
                    <a:pt x="0" y="4762"/>
                  </a:lnTo>
                  <a:lnTo>
                    <a:pt x="431" y="5969"/>
                  </a:lnTo>
                  <a:lnTo>
                    <a:pt x="850" y="7175"/>
                  </a:lnTo>
                  <a:lnTo>
                    <a:pt x="13322" y="2552"/>
                  </a:lnTo>
                  <a:lnTo>
                    <a:pt x="15290" y="1270"/>
                  </a:lnTo>
                  <a:lnTo>
                    <a:pt x="17259" y="0"/>
                  </a:lnTo>
                  <a:lnTo>
                    <a:pt x="12522" y="266"/>
                  </a:lnTo>
                  <a:lnTo>
                    <a:pt x="12331" y="33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3" name="object 363"/>
            <p:cNvSpPr/>
            <p:nvPr/>
          </p:nvSpPr>
          <p:spPr>
            <a:xfrm>
              <a:off x="6719510" y="4636295"/>
              <a:ext cx="27940" cy="13335"/>
            </a:xfrm>
            <a:custGeom>
              <a:avLst/>
              <a:gdLst/>
              <a:ahLst/>
              <a:cxnLst/>
              <a:rect l="l" t="t" r="r" b="b"/>
              <a:pathLst>
                <a:path w="27940" h="13335">
                  <a:moveTo>
                    <a:pt x="1708" y="134"/>
                  </a:moveTo>
                  <a:lnTo>
                    <a:pt x="16700" y="9791"/>
                  </a:lnTo>
                  <a:lnTo>
                    <a:pt x="22237" y="11696"/>
                  </a:lnTo>
                  <a:lnTo>
                    <a:pt x="27431" y="12852"/>
                  </a:lnTo>
                  <a:lnTo>
                    <a:pt x="26250" y="11874"/>
                  </a:lnTo>
                  <a:lnTo>
                    <a:pt x="21399" y="9118"/>
                  </a:lnTo>
                  <a:lnTo>
                    <a:pt x="6603" y="266"/>
                  </a:lnTo>
                  <a:lnTo>
                    <a:pt x="1708" y="134"/>
                  </a:lnTo>
                  <a:close/>
                </a:path>
                <a:path w="27940" h="13335">
                  <a:moveTo>
                    <a:pt x="1498" y="0"/>
                  </a:moveTo>
                  <a:lnTo>
                    <a:pt x="0" y="88"/>
                  </a:lnTo>
                  <a:lnTo>
                    <a:pt x="1708" y="134"/>
                  </a:lnTo>
                  <a:lnTo>
                    <a:pt x="1498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4" name="object 364"/>
            <p:cNvSpPr/>
            <p:nvPr/>
          </p:nvSpPr>
          <p:spPr>
            <a:xfrm>
              <a:off x="6719510" y="4636295"/>
              <a:ext cx="27940" cy="13335"/>
            </a:xfrm>
            <a:custGeom>
              <a:avLst/>
              <a:gdLst/>
              <a:ahLst/>
              <a:cxnLst/>
              <a:rect l="l" t="t" r="r" b="b"/>
              <a:pathLst>
                <a:path w="27940" h="13335">
                  <a:moveTo>
                    <a:pt x="21399" y="9118"/>
                  </a:moveTo>
                  <a:lnTo>
                    <a:pt x="26250" y="11874"/>
                  </a:lnTo>
                  <a:lnTo>
                    <a:pt x="27431" y="12852"/>
                  </a:lnTo>
                  <a:lnTo>
                    <a:pt x="24828" y="12280"/>
                  </a:lnTo>
                  <a:lnTo>
                    <a:pt x="22237" y="11696"/>
                  </a:lnTo>
                  <a:lnTo>
                    <a:pt x="16700" y="9791"/>
                  </a:lnTo>
                  <a:lnTo>
                    <a:pt x="6222" y="3047"/>
                  </a:lnTo>
                  <a:lnTo>
                    <a:pt x="1498" y="0"/>
                  </a:lnTo>
                  <a:lnTo>
                    <a:pt x="0" y="88"/>
                  </a:lnTo>
                  <a:lnTo>
                    <a:pt x="6603" y="266"/>
                  </a:lnTo>
                  <a:lnTo>
                    <a:pt x="21399" y="911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5" name="object 365"/>
            <p:cNvSpPr/>
            <p:nvPr/>
          </p:nvSpPr>
          <p:spPr>
            <a:xfrm>
              <a:off x="6722607" y="4635100"/>
              <a:ext cx="26034" cy="13335"/>
            </a:xfrm>
            <a:custGeom>
              <a:avLst/>
              <a:gdLst/>
              <a:ahLst/>
              <a:cxnLst/>
              <a:rect l="l" t="t" r="r" b="b"/>
              <a:pathLst>
                <a:path w="26034" h="13335">
                  <a:moveTo>
                    <a:pt x="4610" y="1905"/>
                  </a:moveTo>
                  <a:lnTo>
                    <a:pt x="4406" y="2837"/>
                  </a:lnTo>
                  <a:lnTo>
                    <a:pt x="15201" y="9791"/>
                  </a:lnTo>
                  <a:lnTo>
                    <a:pt x="20739" y="11696"/>
                  </a:lnTo>
                  <a:lnTo>
                    <a:pt x="25946" y="12852"/>
                  </a:lnTo>
                  <a:lnTo>
                    <a:pt x="24752" y="11874"/>
                  </a:lnTo>
                  <a:lnTo>
                    <a:pt x="19900" y="9118"/>
                  </a:lnTo>
                  <a:lnTo>
                    <a:pt x="4610" y="1905"/>
                  </a:lnTo>
                  <a:close/>
                </a:path>
                <a:path w="26034" h="13335">
                  <a:moveTo>
                    <a:pt x="0" y="0"/>
                  </a:moveTo>
                  <a:lnTo>
                    <a:pt x="3810" y="5562"/>
                  </a:lnTo>
                  <a:lnTo>
                    <a:pt x="4406" y="28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6" name="object 366"/>
            <p:cNvSpPr/>
            <p:nvPr/>
          </p:nvSpPr>
          <p:spPr>
            <a:xfrm>
              <a:off x="6722607" y="4635100"/>
              <a:ext cx="26034" cy="13335"/>
            </a:xfrm>
            <a:custGeom>
              <a:avLst/>
              <a:gdLst/>
              <a:ahLst/>
              <a:cxnLst/>
              <a:rect l="l" t="t" r="r" b="b"/>
              <a:pathLst>
                <a:path w="26034" h="13335">
                  <a:moveTo>
                    <a:pt x="19900" y="9118"/>
                  </a:moveTo>
                  <a:lnTo>
                    <a:pt x="24752" y="11874"/>
                  </a:lnTo>
                  <a:lnTo>
                    <a:pt x="25946" y="12852"/>
                  </a:lnTo>
                  <a:lnTo>
                    <a:pt x="23329" y="12268"/>
                  </a:lnTo>
                  <a:lnTo>
                    <a:pt x="20739" y="11696"/>
                  </a:lnTo>
                  <a:lnTo>
                    <a:pt x="15201" y="9791"/>
                  </a:lnTo>
                  <a:lnTo>
                    <a:pt x="4737" y="3048"/>
                  </a:lnTo>
                  <a:lnTo>
                    <a:pt x="0" y="0"/>
                  </a:lnTo>
                  <a:lnTo>
                    <a:pt x="3810" y="5562"/>
                  </a:lnTo>
                  <a:lnTo>
                    <a:pt x="4610" y="1905"/>
                  </a:lnTo>
                  <a:lnTo>
                    <a:pt x="19900" y="911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7" name="object 367"/>
            <p:cNvSpPr/>
            <p:nvPr/>
          </p:nvSpPr>
          <p:spPr>
            <a:xfrm>
              <a:off x="6725364" y="4635236"/>
              <a:ext cx="25400" cy="12065"/>
            </a:xfrm>
            <a:custGeom>
              <a:avLst/>
              <a:gdLst/>
              <a:ahLst/>
              <a:cxnLst/>
              <a:rect l="l" t="t" r="r" b="b"/>
              <a:pathLst>
                <a:path w="25400" h="12064">
                  <a:moveTo>
                    <a:pt x="21322" y="9017"/>
                  </a:moveTo>
                  <a:lnTo>
                    <a:pt x="17310" y="9017"/>
                  </a:lnTo>
                  <a:lnTo>
                    <a:pt x="19431" y="10553"/>
                  </a:lnTo>
                  <a:lnTo>
                    <a:pt x="25209" y="11633"/>
                  </a:lnTo>
                  <a:lnTo>
                    <a:pt x="21322" y="9017"/>
                  </a:lnTo>
                  <a:close/>
                </a:path>
                <a:path w="25400" h="12064">
                  <a:moveTo>
                    <a:pt x="5016" y="2159"/>
                  </a:moveTo>
                  <a:lnTo>
                    <a:pt x="3669" y="2510"/>
                  </a:lnTo>
                  <a:lnTo>
                    <a:pt x="15938" y="10871"/>
                  </a:lnTo>
                  <a:lnTo>
                    <a:pt x="14846" y="8382"/>
                  </a:lnTo>
                  <a:lnTo>
                    <a:pt x="20379" y="8382"/>
                  </a:lnTo>
                  <a:lnTo>
                    <a:pt x="19926" y="8077"/>
                  </a:lnTo>
                  <a:lnTo>
                    <a:pt x="18592" y="7569"/>
                  </a:lnTo>
                  <a:lnTo>
                    <a:pt x="5016" y="2159"/>
                  </a:lnTo>
                  <a:close/>
                </a:path>
                <a:path w="25400" h="12064">
                  <a:moveTo>
                    <a:pt x="20379" y="8382"/>
                  </a:moveTo>
                  <a:lnTo>
                    <a:pt x="14846" y="8382"/>
                  </a:lnTo>
                  <a:lnTo>
                    <a:pt x="17678" y="9677"/>
                  </a:lnTo>
                  <a:lnTo>
                    <a:pt x="17310" y="9017"/>
                  </a:lnTo>
                  <a:lnTo>
                    <a:pt x="21322" y="9017"/>
                  </a:lnTo>
                  <a:lnTo>
                    <a:pt x="20379" y="8382"/>
                  </a:lnTo>
                  <a:close/>
                </a:path>
                <a:path w="25400" h="12064">
                  <a:moveTo>
                    <a:pt x="0" y="0"/>
                  </a:moveTo>
                  <a:lnTo>
                    <a:pt x="2781" y="2743"/>
                  </a:lnTo>
                  <a:lnTo>
                    <a:pt x="3669" y="25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8" name="object 368"/>
            <p:cNvSpPr/>
            <p:nvPr/>
          </p:nvSpPr>
          <p:spPr>
            <a:xfrm>
              <a:off x="6725364" y="4635236"/>
              <a:ext cx="25400" cy="12065"/>
            </a:xfrm>
            <a:custGeom>
              <a:avLst/>
              <a:gdLst/>
              <a:ahLst/>
              <a:cxnLst/>
              <a:rect l="l" t="t" r="r" b="b"/>
              <a:pathLst>
                <a:path w="25400" h="12064">
                  <a:moveTo>
                    <a:pt x="25209" y="11633"/>
                  </a:moveTo>
                  <a:lnTo>
                    <a:pt x="19431" y="10553"/>
                  </a:lnTo>
                  <a:lnTo>
                    <a:pt x="17310" y="9017"/>
                  </a:lnTo>
                  <a:lnTo>
                    <a:pt x="17678" y="9677"/>
                  </a:lnTo>
                  <a:lnTo>
                    <a:pt x="14846" y="8382"/>
                  </a:lnTo>
                  <a:lnTo>
                    <a:pt x="15938" y="10871"/>
                  </a:lnTo>
                  <a:lnTo>
                    <a:pt x="7962" y="5448"/>
                  </a:lnTo>
                  <a:lnTo>
                    <a:pt x="0" y="0"/>
                  </a:lnTo>
                  <a:lnTo>
                    <a:pt x="2781" y="2743"/>
                  </a:lnTo>
                  <a:lnTo>
                    <a:pt x="5016" y="2159"/>
                  </a:lnTo>
                  <a:lnTo>
                    <a:pt x="17259" y="7048"/>
                  </a:lnTo>
                  <a:lnTo>
                    <a:pt x="18592" y="7569"/>
                  </a:lnTo>
                  <a:lnTo>
                    <a:pt x="19926" y="8077"/>
                  </a:lnTo>
                  <a:lnTo>
                    <a:pt x="25209" y="1163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9" name="object 369"/>
            <p:cNvSpPr/>
            <p:nvPr/>
          </p:nvSpPr>
          <p:spPr>
            <a:xfrm>
              <a:off x="6708118" y="4644198"/>
              <a:ext cx="14604" cy="10795"/>
            </a:xfrm>
            <a:custGeom>
              <a:avLst/>
              <a:gdLst/>
              <a:ahLst/>
              <a:cxnLst/>
              <a:rect l="l" t="t" r="r" b="b"/>
              <a:pathLst>
                <a:path w="14604" h="10795">
                  <a:moveTo>
                    <a:pt x="4076" y="0"/>
                  </a:moveTo>
                  <a:lnTo>
                    <a:pt x="527" y="496"/>
                  </a:lnTo>
                  <a:lnTo>
                    <a:pt x="13474" y="10198"/>
                  </a:lnTo>
                  <a:lnTo>
                    <a:pt x="14109" y="7607"/>
                  </a:lnTo>
                  <a:lnTo>
                    <a:pt x="12179" y="4838"/>
                  </a:lnTo>
                  <a:lnTo>
                    <a:pt x="12242" y="4635"/>
                  </a:lnTo>
                  <a:lnTo>
                    <a:pt x="4076" y="0"/>
                  </a:lnTo>
                  <a:close/>
                </a:path>
                <a:path w="14604" h="10795">
                  <a:moveTo>
                    <a:pt x="0" y="101"/>
                  </a:moveTo>
                  <a:lnTo>
                    <a:pt x="355" y="520"/>
                  </a:lnTo>
                  <a:lnTo>
                    <a:pt x="527" y="496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0" name="object 370"/>
            <p:cNvSpPr/>
            <p:nvPr/>
          </p:nvSpPr>
          <p:spPr>
            <a:xfrm>
              <a:off x="6708118" y="4644198"/>
              <a:ext cx="14604" cy="10795"/>
            </a:xfrm>
            <a:custGeom>
              <a:avLst/>
              <a:gdLst/>
              <a:ahLst/>
              <a:cxnLst/>
              <a:rect l="l" t="t" r="r" b="b"/>
              <a:pathLst>
                <a:path w="14604" h="10795">
                  <a:moveTo>
                    <a:pt x="12179" y="4838"/>
                  </a:moveTo>
                  <a:lnTo>
                    <a:pt x="14109" y="7607"/>
                  </a:lnTo>
                  <a:lnTo>
                    <a:pt x="13474" y="10198"/>
                  </a:lnTo>
                  <a:lnTo>
                    <a:pt x="6743" y="5156"/>
                  </a:lnTo>
                  <a:lnTo>
                    <a:pt x="0" y="101"/>
                  </a:lnTo>
                  <a:lnTo>
                    <a:pt x="355" y="520"/>
                  </a:lnTo>
                  <a:lnTo>
                    <a:pt x="4076" y="0"/>
                  </a:lnTo>
                  <a:lnTo>
                    <a:pt x="12242" y="4635"/>
                  </a:lnTo>
                  <a:lnTo>
                    <a:pt x="12179" y="483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1" name="object 371"/>
            <p:cNvSpPr/>
            <p:nvPr/>
          </p:nvSpPr>
          <p:spPr>
            <a:xfrm>
              <a:off x="6704304" y="4644631"/>
              <a:ext cx="10795" cy="11430"/>
            </a:xfrm>
            <a:custGeom>
              <a:avLst/>
              <a:gdLst/>
              <a:ahLst/>
              <a:cxnLst/>
              <a:rect l="l" t="t" r="r" b="b"/>
              <a:pathLst>
                <a:path w="10795" h="11429">
                  <a:moveTo>
                    <a:pt x="2832" y="0"/>
                  </a:moveTo>
                  <a:lnTo>
                    <a:pt x="2590" y="6477"/>
                  </a:lnTo>
                  <a:lnTo>
                    <a:pt x="0" y="2667"/>
                  </a:lnTo>
                  <a:lnTo>
                    <a:pt x="5283" y="10680"/>
                  </a:lnTo>
                  <a:lnTo>
                    <a:pt x="8966" y="10909"/>
                  </a:lnTo>
                  <a:lnTo>
                    <a:pt x="10363" y="9880"/>
                  </a:lnTo>
                  <a:lnTo>
                    <a:pt x="7239" y="5791"/>
                  </a:lnTo>
                  <a:lnTo>
                    <a:pt x="7302" y="5588"/>
                  </a:lnTo>
                  <a:lnTo>
                    <a:pt x="2832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2" name="object 372"/>
            <p:cNvSpPr/>
            <p:nvPr/>
          </p:nvSpPr>
          <p:spPr>
            <a:xfrm>
              <a:off x="6704304" y="4644631"/>
              <a:ext cx="10795" cy="11430"/>
            </a:xfrm>
            <a:custGeom>
              <a:avLst/>
              <a:gdLst/>
              <a:ahLst/>
              <a:cxnLst/>
              <a:rect l="l" t="t" r="r" b="b"/>
              <a:pathLst>
                <a:path w="10795" h="11429">
                  <a:moveTo>
                    <a:pt x="7239" y="5791"/>
                  </a:moveTo>
                  <a:lnTo>
                    <a:pt x="10363" y="9880"/>
                  </a:lnTo>
                  <a:lnTo>
                    <a:pt x="9664" y="10388"/>
                  </a:lnTo>
                  <a:lnTo>
                    <a:pt x="8966" y="10909"/>
                  </a:lnTo>
                  <a:lnTo>
                    <a:pt x="5283" y="10680"/>
                  </a:lnTo>
                  <a:lnTo>
                    <a:pt x="2641" y="6680"/>
                  </a:lnTo>
                  <a:lnTo>
                    <a:pt x="0" y="2667"/>
                  </a:lnTo>
                  <a:lnTo>
                    <a:pt x="2590" y="6477"/>
                  </a:lnTo>
                  <a:lnTo>
                    <a:pt x="2832" y="0"/>
                  </a:lnTo>
                  <a:lnTo>
                    <a:pt x="7302" y="5588"/>
                  </a:lnTo>
                  <a:lnTo>
                    <a:pt x="7239" y="579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3" name="object 373"/>
            <p:cNvSpPr/>
            <p:nvPr/>
          </p:nvSpPr>
          <p:spPr>
            <a:xfrm>
              <a:off x="6706092" y="4644335"/>
              <a:ext cx="12065" cy="9525"/>
            </a:xfrm>
            <a:custGeom>
              <a:avLst/>
              <a:gdLst/>
              <a:ahLst/>
              <a:cxnLst/>
              <a:rect l="l" t="t" r="r" b="b"/>
              <a:pathLst>
                <a:path w="12065" h="9525">
                  <a:moveTo>
                    <a:pt x="2882" y="0"/>
                  </a:moveTo>
                  <a:lnTo>
                    <a:pt x="0" y="1231"/>
                  </a:lnTo>
                  <a:lnTo>
                    <a:pt x="6781" y="8902"/>
                  </a:lnTo>
                  <a:lnTo>
                    <a:pt x="11010" y="9271"/>
                  </a:lnTo>
                  <a:lnTo>
                    <a:pt x="11671" y="8089"/>
                  </a:lnTo>
                  <a:lnTo>
                    <a:pt x="8661" y="4203"/>
                  </a:lnTo>
                  <a:lnTo>
                    <a:pt x="8597" y="4000"/>
                  </a:lnTo>
                  <a:lnTo>
                    <a:pt x="2882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4" name="object 374"/>
            <p:cNvSpPr/>
            <p:nvPr/>
          </p:nvSpPr>
          <p:spPr>
            <a:xfrm>
              <a:off x="6706092" y="4644335"/>
              <a:ext cx="12065" cy="9525"/>
            </a:xfrm>
            <a:custGeom>
              <a:avLst/>
              <a:gdLst/>
              <a:ahLst/>
              <a:cxnLst/>
              <a:rect l="l" t="t" r="r" b="b"/>
              <a:pathLst>
                <a:path w="12065" h="9525">
                  <a:moveTo>
                    <a:pt x="8661" y="4203"/>
                  </a:moveTo>
                  <a:lnTo>
                    <a:pt x="11671" y="8089"/>
                  </a:lnTo>
                  <a:lnTo>
                    <a:pt x="11341" y="8674"/>
                  </a:lnTo>
                  <a:lnTo>
                    <a:pt x="11010" y="9271"/>
                  </a:lnTo>
                  <a:lnTo>
                    <a:pt x="6781" y="8902"/>
                  </a:lnTo>
                  <a:lnTo>
                    <a:pt x="3390" y="5054"/>
                  </a:lnTo>
                  <a:lnTo>
                    <a:pt x="0" y="1231"/>
                  </a:lnTo>
                  <a:lnTo>
                    <a:pt x="2882" y="0"/>
                  </a:lnTo>
                  <a:lnTo>
                    <a:pt x="8597" y="4000"/>
                  </a:lnTo>
                  <a:lnTo>
                    <a:pt x="8661" y="420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5" name="object 375"/>
            <p:cNvSpPr/>
            <p:nvPr/>
          </p:nvSpPr>
          <p:spPr>
            <a:xfrm>
              <a:off x="6715211" y="4638398"/>
              <a:ext cx="25400" cy="12065"/>
            </a:xfrm>
            <a:custGeom>
              <a:avLst/>
              <a:gdLst/>
              <a:ahLst/>
              <a:cxnLst/>
              <a:rect l="l" t="t" r="r" b="b"/>
              <a:pathLst>
                <a:path w="25400" h="12064">
                  <a:moveTo>
                    <a:pt x="1828" y="0"/>
                  </a:moveTo>
                  <a:lnTo>
                    <a:pt x="0" y="2413"/>
                  </a:lnTo>
                  <a:lnTo>
                    <a:pt x="6451" y="7937"/>
                  </a:lnTo>
                  <a:lnTo>
                    <a:pt x="18923" y="11290"/>
                  </a:lnTo>
                  <a:lnTo>
                    <a:pt x="25298" y="11544"/>
                  </a:lnTo>
                  <a:lnTo>
                    <a:pt x="16713" y="7848"/>
                  </a:lnTo>
                  <a:lnTo>
                    <a:pt x="16611" y="7632"/>
                  </a:lnTo>
                  <a:lnTo>
                    <a:pt x="1828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6" name="object 376"/>
            <p:cNvSpPr/>
            <p:nvPr/>
          </p:nvSpPr>
          <p:spPr>
            <a:xfrm>
              <a:off x="6715211" y="4638398"/>
              <a:ext cx="25400" cy="12065"/>
            </a:xfrm>
            <a:custGeom>
              <a:avLst/>
              <a:gdLst/>
              <a:ahLst/>
              <a:cxnLst/>
              <a:rect l="l" t="t" r="r" b="b"/>
              <a:pathLst>
                <a:path w="25400" h="12064">
                  <a:moveTo>
                    <a:pt x="16713" y="7848"/>
                  </a:moveTo>
                  <a:lnTo>
                    <a:pt x="25298" y="11544"/>
                  </a:lnTo>
                  <a:lnTo>
                    <a:pt x="18923" y="11290"/>
                  </a:lnTo>
                  <a:lnTo>
                    <a:pt x="6451" y="7937"/>
                  </a:lnTo>
                  <a:lnTo>
                    <a:pt x="0" y="2413"/>
                  </a:lnTo>
                  <a:lnTo>
                    <a:pt x="1828" y="0"/>
                  </a:lnTo>
                  <a:lnTo>
                    <a:pt x="16611" y="7632"/>
                  </a:lnTo>
                  <a:lnTo>
                    <a:pt x="16713" y="784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7" name="object 377"/>
            <p:cNvSpPr/>
            <p:nvPr/>
          </p:nvSpPr>
          <p:spPr>
            <a:xfrm>
              <a:off x="6719178" y="4638102"/>
              <a:ext cx="22860" cy="11430"/>
            </a:xfrm>
            <a:custGeom>
              <a:avLst/>
              <a:gdLst/>
              <a:ahLst/>
              <a:cxnLst/>
              <a:rect l="l" t="t" r="r" b="b"/>
              <a:pathLst>
                <a:path w="22859" h="11429">
                  <a:moveTo>
                    <a:pt x="3479" y="0"/>
                  </a:moveTo>
                  <a:lnTo>
                    <a:pt x="22237" y="10972"/>
                  </a:lnTo>
                  <a:lnTo>
                    <a:pt x="21894" y="9893"/>
                  </a:lnTo>
                  <a:lnTo>
                    <a:pt x="17246" y="7073"/>
                  </a:lnTo>
                  <a:lnTo>
                    <a:pt x="3479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8" name="object 378"/>
            <p:cNvSpPr/>
            <p:nvPr/>
          </p:nvSpPr>
          <p:spPr>
            <a:xfrm>
              <a:off x="6719178" y="4638102"/>
              <a:ext cx="22860" cy="11430"/>
            </a:xfrm>
            <a:custGeom>
              <a:avLst/>
              <a:gdLst/>
              <a:ahLst/>
              <a:cxnLst/>
              <a:rect l="l" t="t" r="r" b="b"/>
              <a:pathLst>
                <a:path w="22859" h="11429">
                  <a:moveTo>
                    <a:pt x="17246" y="7073"/>
                  </a:moveTo>
                  <a:lnTo>
                    <a:pt x="21894" y="9893"/>
                  </a:lnTo>
                  <a:lnTo>
                    <a:pt x="22237" y="10972"/>
                  </a:lnTo>
                  <a:lnTo>
                    <a:pt x="20009" y="10888"/>
                  </a:lnTo>
                  <a:lnTo>
                    <a:pt x="14176" y="9177"/>
                  </a:lnTo>
                  <a:lnTo>
                    <a:pt x="6814" y="6048"/>
                  </a:lnTo>
                  <a:lnTo>
                    <a:pt x="0" y="1714"/>
                  </a:lnTo>
                  <a:lnTo>
                    <a:pt x="3479" y="0"/>
                  </a:lnTo>
                  <a:lnTo>
                    <a:pt x="17246" y="707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9" name="object 379"/>
            <p:cNvSpPr/>
            <p:nvPr/>
          </p:nvSpPr>
          <p:spPr>
            <a:xfrm>
              <a:off x="6713367" y="4643531"/>
              <a:ext cx="13335" cy="7620"/>
            </a:xfrm>
            <a:custGeom>
              <a:avLst/>
              <a:gdLst/>
              <a:ahLst/>
              <a:cxnLst/>
              <a:rect l="l" t="t" r="r" b="b"/>
              <a:pathLst>
                <a:path w="13334" h="7620">
                  <a:moveTo>
                    <a:pt x="635" y="0"/>
                  </a:moveTo>
                  <a:lnTo>
                    <a:pt x="0" y="2463"/>
                  </a:lnTo>
                  <a:lnTo>
                    <a:pt x="5359" y="6578"/>
                  </a:lnTo>
                  <a:lnTo>
                    <a:pt x="12153" y="7607"/>
                  </a:lnTo>
                  <a:lnTo>
                    <a:pt x="12928" y="6959"/>
                  </a:lnTo>
                  <a:lnTo>
                    <a:pt x="9563" y="4203"/>
                  </a:lnTo>
                  <a:lnTo>
                    <a:pt x="9626" y="4076"/>
                  </a:lnTo>
                  <a:lnTo>
                    <a:pt x="635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0" name="object 380"/>
            <p:cNvSpPr/>
            <p:nvPr/>
          </p:nvSpPr>
          <p:spPr>
            <a:xfrm>
              <a:off x="6713367" y="4643531"/>
              <a:ext cx="13335" cy="7620"/>
            </a:xfrm>
            <a:custGeom>
              <a:avLst/>
              <a:gdLst/>
              <a:ahLst/>
              <a:cxnLst/>
              <a:rect l="l" t="t" r="r" b="b"/>
              <a:pathLst>
                <a:path w="13334" h="7620">
                  <a:moveTo>
                    <a:pt x="9563" y="4203"/>
                  </a:moveTo>
                  <a:lnTo>
                    <a:pt x="12928" y="6959"/>
                  </a:lnTo>
                  <a:lnTo>
                    <a:pt x="12534" y="7277"/>
                  </a:lnTo>
                  <a:lnTo>
                    <a:pt x="12153" y="7607"/>
                  </a:lnTo>
                  <a:lnTo>
                    <a:pt x="5359" y="6578"/>
                  </a:lnTo>
                  <a:lnTo>
                    <a:pt x="0" y="2463"/>
                  </a:lnTo>
                  <a:lnTo>
                    <a:pt x="635" y="0"/>
                  </a:lnTo>
                  <a:lnTo>
                    <a:pt x="9626" y="4076"/>
                  </a:lnTo>
                  <a:lnTo>
                    <a:pt x="9563" y="420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1" name="object 381"/>
            <p:cNvSpPr/>
            <p:nvPr/>
          </p:nvSpPr>
          <p:spPr>
            <a:xfrm>
              <a:off x="6714225" y="4641198"/>
              <a:ext cx="17780" cy="11430"/>
            </a:xfrm>
            <a:custGeom>
              <a:avLst/>
              <a:gdLst/>
              <a:ahLst/>
              <a:cxnLst/>
              <a:rect l="l" t="t" r="r" b="b"/>
              <a:pathLst>
                <a:path w="17779" h="11429">
                  <a:moveTo>
                    <a:pt x="1955" y="0"/>
                  </a:moveTo>
                  <a:lnTo>
                    <a:pt x="0" y="3086"/>
                  </a:lnTo>
                  <a:lnTo>
                    <a:pt x="1460" y="3886"/>
                  </a:lnTo>
                  <a:lnTo>
                    <a:pt x="13792" y="11112"/>
                  </a:lnTo>
                  <a:lnTo>
                    <a:pt x="16395" y="9067"/>
                  </a:lnTo>
                  <a:lnTo>
                    <a:pt x="17767" y="8585"/>
                  </a:lnTo>
                  <a:lnTo>
                    <a:pt x="14452" y="6299"/>
                  </a:lnTo>
                  <a:lnTo>
                    <a:pt x="14465" y="6095"/>
                  </a:lnTo>
                  <a:lnTo>
                    <a:pt x="1955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2" name="object 382"/>
            <p:cNvSpPr/>
            <p:nvPr/>
          </p:nvSpPr>
          <p:spPr>
            <a:xfrm>
              <a:off x="6714225" y="4641198"/>
              <a:ext cx="17780" cy="11430"/>
            </a:xfrm>
            <a:custGeom>
              <a:avLst/>
              <a:gdLst/>
              <a:ahLst/>
              <a:cxnLst/>
              <a:rect l="l" t="t" r="r" b="b"/>
              <a:pathLst>
                <a:path w="17779" h="11429">
                  <a:moveTo>
                    <a:pt x="14452" y="6299"/>
                  </a:moveTo>
                  <a:lnTo>
                    <a:pt x="17767" y="8585"/>
                  </a:lnTo>
                  <a:lnTo>
                    <a:pt x="17081" y="8826"/>
                  </a:lnTo>
                  <a:lnTo>
                    <a:pt x="16395" y="9067"/>
                  </a:lnTo>
                  <a:lnTo>
                    <a:pt x="13792" y="11112"/>
                  </a:lnTo>
                  <a:lnTo>
                    <a:pt x="1460" y="3886"/>
                  </a:lnTo>
                  <a:lnTo>
                    <a:pt x="0" y="3086"/>
                  </a:lnTo>
                  <a:lnTo>
                    <a:pt x="1955" y="0"/>
                  </a:lnTo>
                  <a:lnTo>
                    <a:pt x="14465" y="6095"/>
                  </a:lnTo>
                  <a:lnTo>
                    <a:pt x="14452" y="629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3" name="object 383"/>
            <p:cNvSpPr/>
            <p:nvPr/>
          </p:nvSpPr>
          <p:spPr>
            <a:xfrm>
              <a:off x="6708477" y="4638113"/>
              <a:ext cx="12065" cy="7620"/>
            </a:xfrm>
            <a:custGeom>
              <a:avLst/>
              <a:gdLst/>
              <a:ahLst/>
              <a:cxnLst/>
              <a:rect l="l" t="t" r="r" b="b"/>
              <a:pathLst>
                <a:path w="12065" h="7620">
                  <a:moveTo>
                    <a:pt x="4483" y="0"/>
                  </a:moveTo>
                  <a:lnTo>
                    <a:pt x="0" y="965"/>
                  </a:lnTo>
                  <a:lnTo>
                    <a:pt x="1536" y="2984"/>
                  </a:lnTo>
                  <a:lnTo>
                    <a:pt x="5753" y="6108"/>
                  </a:lnTo>
                  <a:lnTo>
                    <a:pt x="10515" y="7239"/>
                  </a:lnTo>
                  <a:lnTo>
                    <a:pt x="11544" y="6210"/>
                  </a:lnTo>
                  <a:lnTo>
                    <a:pt x="7531" y="2616"/>
                  </a:lnTo>
                  <a:lnTo>
                    <a:pt x="4483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4" name="object 384"/>
            <p:cNvSpPr/>
            <p:nvPr/>
          </p:nvSpPr>
          <p:spPr>
            <a:xfrm>
              <a:off x="6708477" y="4638113"/>
              <a:ext cx="12065" cy="7620"/>
            </a:xfrm>
            <a:custGeom>
              <a:avLst/>
              <a:gdLst/>
              <a:ahLst/>
              <a:cxnLst/>
              <a:rect l="l" t="t" r="r" b="b"/>
              <a:pathLst>
                <a:path w="12065" h="7620">
                  <a:moveTo>
                    <a:pt x="7531" y="2616"/>
                  </a:moveTo>
                  <a:lnTo>
                    <a:pt x="11544" y="6210"/>
                  </a:lnTo>
                  <a:lnTo>
                    <a:pt x="11036" y="6718"/>
                  </a:lnTo>
                  <a:lnTo>
                    <a:pt x="10515" y="7239"/>
                  </a:lnTo>
                  <a:lnTo>
                    <a:pt x="5753" y="6108"/>
                  </a:lnTo>
                  <a:lnTo>
                    <a:pt x="3644" y="4546"/>
                  </a:lnTo>
                  <a:lnTo>
                    <a:pt x="1536" y="2984"/>
                  </a:lnTo>
                  <a:lnTo>
                    <a:pt x="0" y="965"/>
                  </a:lnTo>
                  <a:lnTo>
                    <a:pt x="4483" y="0"/>
                  </a:lnTo>
                  <a:lnTo>
                    <a:pt x="7531" y="261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5" name="object 385"/>
            <p:cNvSpPr/>
            <p:nvPr/>
          </p:nvSpPr>
          <p:spPr>
            <a:xfrm>
              <a:off x="6708023" y="4634730"/>
              <a:ext cx="16510" cy="9525"/>
            </a:xfrm>
            <a:custGeom>
              <a:avLst/>
              <a:gdLst/>
              <a:ahLst/>
              <a:cxnLst/>
              <a:rect l="l" t="t" r="r" b="b"/>
              <a:pathLst>
                <a:path w="16509" h="9525">
                  <a:moveTo>
                    <a:pt x="3213" y="0"/>
                  </a:moveTo>
                  <a:lnTo>
                    <a:pt x="0" y="304"/>
                  </a:lnTo>
                  <a:lnTo>
                    <a:pt x="3848" y="4203"/>
                  </a:lnTo>
                  <a:lnTo>
                    <a:pt x="10515" y="7848"/>
                  </a:lnTo>
                  <a:lnTo>
                    <a:pt x="15227" y="9321"/>
                  </a:lnTo>
                  <a:lnTo>
                    <a:pt x="16484" y="8559"/>
                  </a:lnTo>
                  <a:lnTo>
                    <a:pt x="10515" y="4356"/>
                  </a:lnTo>
                  <a:lnTo>
                    <a:pt x="3213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6" name="object 386"/>
            <p:cNvSpPr/>
            <p:nvPr/>
          </p:nvSpPr>
          <p:spPr>
            <a:xfrm>
              <a:off x="6708023" y="4634730"/>
              <a:ext cx="16510" cy="9525"/>
            </a:xfrm>
            <a:custGeom>
              <a:avLst/>
              <a:gdLst/>
              <a:ahLst/>
              <a:cxnLst/>
              <a:rect l="l" t="t" r="r" b="b"/>
              <a:pathLst>
                <a:path w="16509" h="9525">
                  <a:moveTo>
                    <a:pt x="3213" y="0"/>
                  </a:moveTo>
                  <a:lnTo>
                    <a:pt x="10515" y="4356"/>
                  </a:lnTo>
                  <a:lnTo>
                    <a:pt x="16484" y="8559"/>
                  </a:lnTo>
                  <a:lnTo>
                    <a:pt x="15849" y="8940"/>
                  </a:lnTo>
                  <a:lnTo>
                    <a:pt x="15227" y="9321"/>
                  </a:lnTo>
                  <a:lnTo>
                    <a:pt x="10515" y="7848"/>
                  </a:lnTo>
                  <a:lnTo>
                    <a:pt x="7188" y="6032"/>
                  </a:lnTo>
                  <a:lnTo>
                    <a:pt x="3848" y="4203"/>
                  </a:lnTo>
                  <a:lnTo>
                    <a:pt x="0" y="304"/>
                  </a:lnTo>
                  <a:lnTo>
                    <a:pt x="321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7" name="object 387"/>
            <p:cNvSpPr/>
            <p:nvPr/>
          </p:nvSpPr>
          <p:spPr>
            <a:xfrm>
              <a:off x="6701111" y="4652485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4" h="6985">
                  <a:moveTo>
                    <a:pt x="0" y="0"/>
                  </a:moveTo>
                  <a:lnTo>
                    <a:pt x="1612" y="3162"/>
                  </a:lnTo>
                  <a:lnTo>
                    <a:pt x="3238" y="6311"/>
                  </a:lnTo>
                  <a:lnTo>
                    <a:pt x="5245" y="6934"/>
                  </a:lnTo>
                  <a:lnTo>
                    <a:pt x="6870" y="6337"/>
                  </a:lnTo>
                  <a:lnTo>
                    <a:pt x="5511" y="2844"/>
                  </a:lnTo>
                  <a:lnTo>
                    <a:pt x="2463" y="16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8" name="object 388"/>
            <p:cNvSpPr/>
            <p:nvPr/>
          </p:nvSpPr>
          <p:spPr>
            <a:xfrm>
              <a:off x="6701111" y="4652485"/>
              <a:ext cx="6985" cy="6985"/>
            </a:xfrm>
            <a:custGeom>
              <a:avLst/>
              <a:gdLst/>
              <a:ahLst/>
              <a:cxnLst/>
              <a:rect l="l" t="t" r="r" b="b"/>
              <a:pathLst>
                <a:path w="6984" h="6985">
                  <a:moveTo>
                    <a:pt x="5511" y="2844"/>
                  </a:moveTo>
                  <a:lnTo>
                    <a:pt x="6870" y="6337"/>
                  </a:lnTo>
                  <a:lnTo>
                    <a:pt x="6070" y="6629"/>
                  </a:lnTo>
                  <a:lnTo>
                    <a:pt x="5245" y="6934"/>
                  </a:lnTo>
                  <a:lnTo>
                    <a:pt x="3238" y="6311"/>
                  </a:lnTo>
                  <a:lnTo>
                    <a:pt x="1612" y="3162"/>
                  </a:lnTo>
                  <a:lnTo>
                    <a:pt x="0" y="0"/>
                  </a:lnTo>
                  <a:lnTo>
                    <a:pt x="2463" y="1651"/>
                  </a:lnTo>
                  <a:lnTo>
                    <a:pt x="5511" y="28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9" name="object 389"/>
            <p:cNvSpPr/>
            <p:nvPr/>
          </p:nvSpPr>
          <p:spPr>
            <a:xfrm>
              <a:off x="6701637" y="4649687"/>
              <a:ext cx="9525" cy="8890"/>
            </a:xfrm>
            <a:custGeom>
              <a:avLst/>
              <a:gdLst/>
              <a:ahLst/>
              <a:cxnLst/>
              <a:rect l="l" t="t" r="r" b="b"/>
              <a:pathLst>
                <a:path w="9525" h="8889">
                  <a:moveTo>
                    <a:pt x="0" y="0"/>
                  </a:moveTo>
                  <a:lnTo>
                    <a:pt x="5854" y="8712"/>
                  </a:lnTo>
                  <a:lnTo>
                    <a:pt x="8559" y="7531"/>
                  </a:lnTo>
                  <a:lnTo>
                    <a:pt x="9448" y="6756"/>
                  </a:lnTo>
                  <a:lnTo>
                    <a:pt x="7404" y="3390"/>
                  </a:lnTo>
                  <a:lnTo>
                    <a:pt x="5943" y="9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0" name="object 390"/>
            <p:cNvSpPr/>
            <p:nvPr/>
          </p:nvSpPr>
          <p:spPr>
            <a:xfrm>
              <a:off x="6701637" y="4649687"/>
              <a:ext cx="9525" cy="8890"/>
            </a:xfrm>
            <a:custGeom>
              <a:avLst/>
              <a:gdLst/>
              <a:ahLst/>
              <a:cxnLst/>
              <a:rect l="l" t="t" r="r" b="b"/>
              <a:pathLst>
                <a:path w="9525" h="8889">
                  <a:moveTo>
                    <a:pt x="7404" y="3390"/>
                  </a:moveTo>
                  <a:lnTo>
                    <a:pt x="9448" y="6756"/>
                  </a:lnTo>
                  <a:lnTo>
                    <a:pt x="9004" y="7150"/>
                  </a:lnTo>
                  <a:lnTo>
                    <a:pt x="8559" y="7531"/>
                  </a:lnTo>
                  <a:lnTo>
                    <a:pt x="5854" y="8712"/>
                  </a:lnTo>
                  <a:lnTo>
                    <a:pt x="2933" y="4356"/>
                  </a:lnTo>
                  <a:lnTo>
                    <a:pt x="0" y="0"/>
                  </a:lnTo>
                  <a:lnTo>
                    <a:pt x="5943" y="914"/>
                  </a:lnTo>
                  <a:lnTo>
                    <a:pt x="7404" y="339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1" name="object 391"/>
            <p:cNvSpPr/>
            <p:nvPr/>
          </p:nvSpPr>
          <p:spPr>
            <a:xfrm>
              <a:off x="6701643" y="4637842"/>
              <a:ext cx="8255" cy="15240"/>
            </a:xfrm>
            <a:custGeom>
              <a:avLst/>
              <a:gdLst/>
              <a:ahLst/>
              <a:cxnLst/>
              <a:rect l="l" t="t" r="r" b="b"/>
              <a:pathLst>
                <a:path w="8254" h="15239">
                  <a:moveTo>
                    <a:pt x="1295" y="0"/>
                  </a:moveTo>
                  <a:lnTo>
                    <a:pt x="0" y="2425"/>
                  </a:lnTo>
                  <a:lnTo>
                    <a:pt x="1269" y="7061"/>
                  </a:lnTo>
                  <a:lnTo>
                    <a:pt x="4356" y="14173"/>
                  </a:lnTo>
                  <a:lnTo>
                    <a:pt x="7099" y="14884"/>
                  </a:lnTo>
                  <a:lnTo>
                    <a:pt x="8254" y="13461"/>
                  </a:lnTo>
                  <a:lnTo>
                    <a:pt x="1295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2" name="object 392"/>
            <p:cNvSpPr/>
            <p:nvPr/>
          </p:nvSpPr>
          <p:spPr>
            <a:xfrm>
              <a:off x="6701643" y="4637842"/>
              <a:ext cx="8255" cy="15240"/>
            </a:xfrm>
            <a:custGeom>
              <a:avLst/>
              <a:gdLst/>
              <a:ahLst/>
              <a:cxnLst/>
              <a:rect l="l" t="t" r="r" b="b"/>
              <a:pathLst>
                <a:path w="8254" h="15239">
                  <a:moveTo>
                    <a:pt x="1295" y="0"/>
                  </a:moveTo>
                  <a:lnTo>
                    <a:pt x="8254" y="13461"/>
                  </a:lnTo>
                  <a:lnTo>
                    <a:pt x="7683" y="14173"/>
                  </a:lnTo>
                  <a:lnTo>
                    <a:pt x="7099" y="14884"/>
                  </a:lnTo>
                  <a:lnTo>
                    <a:pt x="4356" y="14173"/>
                  </a:lnTo>
                  <a:lnTo>
                    <a:pt x="2806" y="10604"/>
                  </a:lnTo>
                  <a:lnTo>
                    <a:pt x="1269" y="7061"/>
                  </a:lnTo>
                  <a:lnTo>
                    <a:pt x="0" y="2425"/>
                  </a:lnTo>
                  <a:lnTo>
                    <a:pt x="129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3" name="object 393"/>
            <p:cNvSpPr/>
            <p:nvPr/>
          </p:nvSpPr>
          <p:spPr>
            <a:xfrm>
              <a:off x="6705371" y="4639818"/>
              <a:ext cx="12065" cy="8255"/>
            </a:xfrm>
            <a:custGeom>
              <a:avLst/>
              <a:gdLst/>
              <a:ahLst/>
              <a:cxnLst/>
              <a:rect l="l" t="t" r="r" b="b"/>
              <a:pathLst>
                <a:path w="12065" h="8254">
                  <a:moveTo>
                    <a:pt x="0" y="0"/>
                  </a:moveTo>
                  <a:lnTo>
                    <a:pt x="6794" y="6730"/>
                  </a:lnTo>
                  <a:lnTo>
                    <a:pt x="9105" y="7632"/>
                  </a:lnTo>
                  <a:lnTo>
                    <a:pt x="11506" y="6388"/>
                  </a:lnTo>
                  <a:lnTo>
                    <a:pt x="5689" y="1447"/>
                  </a:lnTo>
                  <a:lnTo>
                    <a:pt x="5626" y="12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4" name="object 394"/>
            <p:cNvSpPr/>
            <p:nvPr/>
          </p:nvSpPr>
          <p:spPr>
            <a:xfrm>
              <a:off x="6705371" y="4639818"/>
              <a:ext cx="12065" cy="8255"/>
            </a:xfrm>
            <a:custGeom>
              <a:avLst/>
              <a:gdLst/>
              <a:ahLst/>
              <a:cxnLst/>
              <a:rect l="l" t="t" r="r" b="b"/>
              <a:pathLst>
                <a:path w="12065" h="8254">
                  <a:moveTo>
                    <a:pt x="5689" y="1447"/>
                  </a:moveTo>
                  <a:lnTo>
                    <a:pt x="11506" y="6388"/>
                  </a:lnTo>
                  <a:lnTo>
                    <a:pt x="10299" y="7010"/>
                  </a:lnTo>
                  <a:lnTo>
                    <a:pt x="9105" y="7632"/>
                  </a:lnTo>
                  <a:lnTo>
                    <a:pt x="6794" y="6730"/>
                  </a:lnTo>
                  <a:lnTo>
                    <a:pt x="3403" y="3378"/>
                  </a:lnTo>
                  <a:lnTo>
                    <a:pt x="0" y="0"/>
                  </a:lnTo>
                  <a:lnTo>
                    <a:pt x="5626" y="1244"/>
                  </a:lnTo>
                  <a:lnTo>
                    <a:pt x="5689" y="144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5" name="object 395"/>
            <p:cNvSpPr/>
            <p:nvPr/>
          </p:nvSpPr>
          <p:spPr>
            <a:xfrm>
              <a:off x="6704001" y="4641081"/>
              <a:ext cx="8890" cy="9525"/>
            </a:xfrm>
            <a:custGeom>
              <a:avLst/>
              <a:gdLst/>
              <a:ahLst/>
              <a:cxnLst/>
              <a:rect l="l" t="t" r="r" b="b"/>
              <a:pathLst>
                <a:path w="8890" h="9525">
                  <a:moveTo>
                    <a:pt x="0" y="0"/>
                  </a:moveTo>
                  <a:lnTo>
                    <a:pt x="1168" y="2832"/>
                  </a:lnTo>
                  <a:lnTo>
                    <a:pt x="4241" y="6718"/>
                  </a:lnTo>
                  <a:lnTo>
                    <a:pt x="7353" y="9334"/>
                  </a:lnTo>
                  <a:lnTo>
                    <a:pt x="8407" y="7899"/>
                  </a:lnTo>
                  <a:lnTo>
                    <a:pt x="4241" y="2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6" name="object 396"/>
            <p:cNvSpPr/>
            <p:nvPr/>
          </p:nvSpPr>
          <p:spPr>
            <a:xfrm>
              <a:off x="6704001" y="4641081"/>
              <a:ext cx="8890" cy="9525"/>
            </a:xfrm>
            <a:custGeom>
              <a:avLst/>
              <a:gdLst/>
              <a:ahLst/>
              <a:cxnLst/>
              <a:rect l="l" t="t" r="r" b="b"/>
              <a:pathLst>
                <a:path w="8890" h="9525">
                  <a:moveTo>
                    <a:pt x="4241" y="266"/>
                  </a:moveTo>
                  <a:lnTo>
                    <a:pt x="8407" y="7899"/>
                  </a:lnTo>
                  <a:lnTo>
                    <a:pt x="7873" y="8610"/>
                  </a:lnTo>
                  <a:lnTo>
                    <a:pt x="7353" y="9334"/>
                  </a:lnTo>
                  <a:lnTo>
                    <a:pt x="4241" y="6718"/>
                  </a:lnTo>
                  <a:lnTo>
                    <a:pt x="2705" y="4775"/>
                  </a:lnTo>
                  <a:lnTo>
                    <a:pt x="1168" y="2832"/>
                  </a:lnTo>
                  <a:lnTo>
                    <a:pt x="0" y="0"/>
                  </a:lnTo>
                  <a:lnTo>
                    <a:pt x="4241" y="26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7" name="object 397"/>
            <p:cNvSpPr/>
            <p:nvPr/>
          </p:nvSpPr>
          <p:spPr>
            <a:xfrm>
              <a:off x="6701732" y="4638428"/>
              <a:ext cx="5715" cy="6350"/>
            </a:xfrm>
            <a:custGeom>
              <a:avLst/>
              <a:gdLst/>
              <a:ahLst/>
              <a:cxnLst/>
              <a:rect l="l" t="t" r="r" b="b"/>
              <a:pathLst>
                <a:path w="5715" h="6350">
                  <a:moveTo>
                    <a:pt x="2387" y="0"/>
                  </a:moveTo>
                  <a:lnTo>
                    <a:pt x="0" y="1447"/>
                  </a:lnTo>
                  <a:lnTo>
                    <a:pt x="2476" y="4775"/>
                  </a:lnTo>
                  <a:lnTo>
                    <a:pt x="3721" y="6159"/>
                  </a:lnTo>
                  <a:lnTo>
                    <a:pt x="5346" y="5562"/>
                  </a:lnTo>
                  <a:lnTo>
                    <a:pt x="2387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8" name="object 398"/>
            <p:cNvSpPr/>
            <p:nvPr/>
          </p:nvSpPr>
          <p:spPr>
            <a:xfrm>
              <a:off x="6701732" y="4638428"/>
              <a:ext cx="5715" cy="6350"/>
            </a:xfrm>
            <a:custGeom>
              <a:avLst/>
              <a:gdLst/>
              <a:ahLst/>
              <a:cxnLst/>
              <a:rect l="l" t="t" r="r" b="b"/>
              <a:pathLst>
                <a:path w="5715" h="6350">
                  <a:moveTo>
                    <a:pt x="2387" y="0"/>
                  </a:moveTo>
                  <a:lnTo>
                    <a:pt x="5346" y="5562"/>
                  </a:lnTo>
                  <a:lnTo>
                    <a:pt x="4533" y="5867"/>
                  </a:lnTo>
                  <a:lnTo>
                    <a:pt x="3721" y="6159"/>
                  </a:lnTo>
                  <a:lnTo>
                    <a:pt x="2476" y="4775"/>
                  </a:lnTo>
                  <a:lnTo>
                    <a:pt x="1231" y="3098"/>
                  </a:lnTo>
                  <a:lnTo>
                    <a:pt x="0" y="1447"/>
                  </a:lnTo>
                  <a:lnTo>
                    <a:pt x="238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9" name="object 399"/>
            <p:cNvSpPr/>
            <p:nvPr/>
          </p:nvSpPr>
          <p:spPr>
            <a:xfrm>
              <a:off x="6701214" y="4648272"/>
              <a:ext cx="4445" cy="7620"/>
            </a:xfrm>
            <a:custGeom>
              <a:avLst/>
              <a:gdLst/>
              <a:ahLst/>
              <a:cxnLst/>
              <a:rect l="l" t="t" r="r" b="b"/>
              <a:pathLst>
                <a:path w="4445" h="7620">
                  <a:moveTo>
                    <a:pt x="0" y="0"/>
                  </a:moveTo>
                  <a:lnTo>
                    <a:pt x="241" y="3314"/>
                  </a:lnTo>
                  <a:lnTo>
                    <a:pt x="1257" y="7492"/>
                  </a:lnTo>
                  <a:lnTo>
                    <a:pt x="3098" y="6654"/>
                  </a:lnTo>
                  <a:lnTo>
                    <a:pt x="4038" y="6210"/>
                  </a:lnTo>
                  <a:lnTo>
                    <a:pt x="2971" y="15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0" name="object 400"/>
            <p:cNvSpPr/>
            <p:nvPr/>
          </p:nvSpPr>
          <p:spPr>
            <a:xfrm>
              <a:off x="6701214" y="4648272"/>
              <a:ext cx="4445" cy="7620"/>
            </a:xfrm>
            <a:custGeom>
              <a:avLst/>
              <a:gdLst/>
              <a:ahLst/>
              <a:cxnLst/>
              <a:rect l="l" t="t" r="r" b="b"/>
              <a:pathLst>
                <a:path w="4445" h="7620">
                  <a:moveTo>
                    <a:pt x="2971" y="1536"/>
                  </a:moveTo>
                  <a:lnTo>
                    <a:pt x="4038" y="6210"/>
                  </a:lnTo>
                  <a:lnTo>
                    <a:pt x="3098" y="6654"/>
                  </a:lnTo>
                  <a:lnTo>
                    <a:pt x="1257" y="7492"/>
                  </a:lnTo>
                  <a:lnTo>
                    <a:pt x="241" y="3314"/>
                  </a:lnTo>
                  <a:lnTo>
                    <a:pt x="127" y="1752"/>
                  </a:lnTo>
                  <a:lnTo>
                    <a:pt x="0" y="0"/>
                  </a:lnTo>
                  <a:lnTo>
                    <a:pt x="2971" y="153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1" name="object 401"/>
            <p:cNvSpPr/>
            <p:nvPr/>
          </p:nvSpPr>
          <p:spPr>
            <a:xfrm>
              <a:off x="6695753" y="4654979"/>
              <a:ext cx="5080" cy="6985"/>
            </a:xfrm>
            <a:custGeom>
              <a:avLst/>
              <a:gdLst/>
              <a:ahLst/>
              <a:cxnLst/>
              <a:rect l="l" t="t" r="r" b="b"/>
              <a:pathLst>
                <a:path w="5079" h="6985">
                  <a:moveTo>
                    <a:pt x="4038" y="0"/>
                  </a:moveTo>
                  <a:lnTo>
                    <a:pt x="635" y="1676"/>
                  </a:lnTo>
                  <a:lnTo>
                    <a:pt x="0" y="571"/>
                  </a:lnTo>
                  <a:lnTo>
                    <a:pt x="1371" y="3530"/>
                  </a:lnTo>
                  <a:lnTo>
                    <a:pt x="2755" y="6464"/>
                  </a:lnTo>
                  <a:lnTo>
                    <a:pt x="4000" y="6388"/>
                  </a:lnTo>
                  <a:lnTo>
                    <a:pt x="4508" y="6070"/>
                  </a:lnTo>
                  <a:lnTo>
                    <a:pt x="4991" y="5753"/>
                  </a:lnTo>
                  <a:lnTo>
                    <a:pt x="4749" y="2247"/>
                  </a:lnTo>
                  <a:lnTo>
                    <a:pt x="4775" y="1917"/>
                  </a:lnTo>
                  <a:lnTo>
                    <a:pt x="4038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2" name="object 402"/>
            <p:cNvSpPr/>
            <p:nvPr/>
          </p:nvSpPr>
          <p:spPr>
            <a:xfrm>
              <a:off x="6695753" y="4654979"/>
              <a:ext cx="5080" cy="6985"/>
            </a:xfrm>
            <a:custGeom>
              <a:avLst/>
              <a:gdLst/>
              <a:ahLst/>
              <a:cxnLst/>
              <a:rect l="l" t="t" r="r" b="b"/>
              <a:pathLst>
                <a:path w="5079" h="6985">
                  <a:moveTo>
                    <a:pt x="4749" y="2247"/>
                  </a:moveTo>
                  <a:lnTo>
                    <a:pt x="4991" y="5753"/>
                  </a:lnTo>
                  <a:lnTo>
                    <a:pt x="4508" y="6070"/>
                  </a:lnTo>
                  <a:lnTo>
                    <a:pt x="4000" y="6388"/>
                  </a:lnTo>
                  <a:lnTo>
                    <a:pt x="2755" y="6464"/>
                  </a:lnTo>
                  <a:lnTo>
                    <a:pt x="1371" y="3530"/>
                  </a:lnTo>
                  <a:lnTo>
                    <a:pt x="0" y="571"/>
                  </a:lnTo>
                  <a:lnTo>
                    <a:pt x="635" y="1676"/>
                  </a:lnTo>
                  <a:lnTo>
                    <a:pt x="4038" y="0"/>
                  </a:lnTo>
                  <a:lnTo>
                    <a:pt x="4775" y="1917"/>
                  </a:lnTo>
                  <a:lnTo>
                    <a:pt x="4749" y="224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3" name="object 403"/>
            <p:cNvSpPr/>
            <p:nvPr/>
          </p:nvSpPr>
          <p:spPr>
            <a:xfrm>
              <a:off x="6699168" y="4654621"/>
              <a:ext cx="5715" cy="6350"/>
            </a:xfrm>
            <a:custGeom>
              <a:avLst/>
              <a:gdLst/>
              <a:ahLst/>
              <a:cxnLst/>
              <a:rect l="l" t="t" r="r" b="b"/>
              <a:pathLst>
                <a:path w="5715" h="6350">
                  <a:moveTo>
                    <a:pt x="0" y="0"/>
                  </a:moveTo>
                  <a:lnTo>
                    <a:pt x="800" y="2247"/>
                  </a:lnTo>
                  <a:lnTo>
                    <a:pt x="1574" y="4495"/>
                  </a:lnTo>
                  <a:lnTo>
                    <a:pt x="3632" y="5727"/>
                  </a:lnTo>
                  <a:lnTo>
                    <a:pt x="4381" y="5626"/>
                  </a:lnTo>
                  <a:lnTo>
                    <a:pt x="5118" y="5511"/>
                  </a:lnTo>
                  <a:lnTo>
                    <a:pt x="4635" y="1866"/>
                  </a:lnTo>
                  <a:lnTo>
                    <a:pt x="4826" y="1739"/>
                  </a:lnTo>
                  <a:lnTo>
                    <a:pt x="4241" y="4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4" name="object 404"/>
            <p:cNvSpPr/>
            <p:nvPr/>
          </p:nvSpPr>
          <p:spPr>
            <a:xfrm>
              <a:off x="6699168" y="4654621"/>
              <a:ext cx="5715" cy="6350"/>
            </a:xfrm>
            <a:custGeom>
              <a:avLst/>
              <a:gdLst/>
              <a:ahLst/>
              <a:cxnLst/>
              <a:rect l="l" t="t" r="r" b="b"/>
              <a:pathLst>
                <a:path w="5715" h="6350">
                  <a:moveTo>
                    <a:pt x="4635" y="1866"/>
                  </a:moveTo>
                  <a:lnTo>
                    <a:pt x="5118" y="5511"/>
                  </a:lnTo>
                  <a:lnTo>
                    <a:pt x="4381" y="5626"/>
                  </a:lnTo>
                  <a:lnTo>
                    <a:pt x="3632" y="5727"/>
                  </a:lnTo>
                  <a:lnTo>
                    <a:pt x="1574" y="4495"/>
                  </a:lnTo>
                  <a:lnTo>
                    <a:pt x="800" y="2247"/>
                  </a:lnTo>
                  <a:lnTo>
                    <a:pt x="0" y="0"/>
                  </a:lnTo>
                  <a:lnTo>
                    <a:pt x="4241" y="431"/>
                  </a:lnTo>
                  <a:lnTo>
                    <a:pt x="4826" y="1739"/>
                  </a:lnTo>
                  <a:lnTo>
                    <a:pt x="4635" y="186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5" name="object 405"/>
            <p:cNvSpPr/>
            <p:nvPr/>
          </p:nvSpPr>
          <p:spPr>
            <a:xfrm>
              <a:off x="6696727" y="4643327"/>
              <a:ext cx="7620" cy="13970"/>
            </a:xfrm>
            <a:custGeom>
              <a:avLst/>
              <a:gdLst/>
              <a:ahLst/>
              <a:cxnLst/>
              <a:rect l="l" t="t" r="r" b="b"/>
              <a:pathLst>
                <a:path w="7620" h="13970">
                  <a:moveTo>
                    <a:pt x="0" y="0"/>
                  </a:moveTo>
                  <a:lnTo>
                    <a:pt x="2209" y="6261"/>
                  </a:lnTo>
                  <a:lnTo>
                    <a:pt x="5676" y="13830"/>
                  </a:lnTo>
                  <a:lnTo>
                    <a:pt x="7480" y="10236"/>
                  </a:lnTo>
                  <a:lnTo>
                    <a:pt x="3682" y="17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6" name="object 406"/>
            <p:cNvSpPr/>
            <p:nvPr/>
          </p:nvSpPr>
          <p:spPr>
            <a:xfrm>
              <a:off x="6696727" y="4643327"/>
              <a:ext cx="7620" cy="13970"/>
            </a:xfrm>
            <a:custGeom>
              <a:avLst/>
              <a:gdLst/>
              <a:ahLst/>
              <a:cxnLst/>
              <a:rect l="l" t="t" r="r" b="b"/>
              <a:pathLst>
                <a:path w="7620" h="13970">
                  <a:moveTo>
                    <a:pt x="3682" y="1714"/>
                  </a:moveTo>
                  <a:lnTo>
                    <a:pt x="7480" y="10236"/>
                  </a:lnTo>
                  <a:lnTo>
                    <a:pt x="6883" y="11455"/>
                  </a:lnTo>
                  <a:lnTo>
                    <a:pt x="5676" y="13830"/>
                  </a:lnTo>
                  <a:lnTo>
                    <a:pt x="2209" y="6261"/>
                  </a:lnTo>
                  <a:lnTo>
                    <a:pt x="1168" y="3301"/>
                  </a:lnTo>
                  <a:lnTo>
                    <a:pt x="0" y="0"/>
                  </a:lnTo>
                  <a:lnTo>
                    <a:pt x="3682" y="171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7" name="object 407"/>
            <p:cNvSpPr/>
            <p:nvPr/>
          </p:nvSpPr>
          <p:spPr>
            <a:xfrm>
              <a:off x="6694134" y="4645995"/>
              <a:ext cx="10160" cy="10795"/>
            </a:xfrm>
            <a:custGeom>
              <a:avLst/>
              <a:gdLst/>
              <a:ahLst/>
              <a:cxnLst/>
              <a:rect l="l" t="t" r="r" b="b"/>
              <a:pathLst>
                <a:path w="10159" h="10795">
                  <a:moveTo>
                    <a:pt x="0" y="0"/>
                  </a:moveTo>
                  <a:lnTo>
                    <a:pt x="1333" y="3276"/>
                  </a:lnTo>
                  <a:lnTo>
                    <a:pt x="5321" y="10286"/>
                  </a:lnTo>
                  <a:lnTo>
                    <a:pt x="9702" y="9855"/>
                  </a:lnTo>
                  <a:lnTo>
                    <a:pt x="4508" y="4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8" name="object 408"/>
            <p:cNvSpPr/>
            <p:nvPr/>
          </p:nvSpPr>
          <p:spPr>
            <a:xfrm>
              <a:off x="6694134" y="4645995"/>
              <a:ext cx="10160" cy="10795"/>
            </a:xfrm>
            <a:custGeom>
              <a:avLst/>
              <a:gdLst/>
              <a:ahLst/>
              <a:cxnLst/>
              <a:rect l="l" t="t" r="r" b="b"/>
              <a:pathLst>
                <a:path w="10159" h="10795">
                  <a:moveTo>
                    <a:pt x="4508" y="469"/>
                  </a:moveTo>
                  <a:lnTo>
                    <a:pt x="9702" y="9855"/>
                  </a:lnTo>
                  <a:lnTo>
                    <a:pt x="7505" y="10071"/>
                  </a:lnTo>
                  <a:lnTo>
                    <a:pt x="5321" y="10286"/>
                  </a:lnTo>
                  <a:lnTo>
                    <a:pt x="1333" y="3276"/>
                  </a:lnTo>
                  <a:lnTo>
                    <a:pt x="673" y="1638"/>
                  </a:lnTo>
                  <a:lnTo>
                    <a:pt x="0" y="0"/>
                  </a:lnTo>
                  <a:lnTo>
                    <a:pt x="4508" y="46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9" name="object 409"/>
            <p:cNvSpPr/>
            <p:nvPr/>
          </p:nvSpPr>
          <p:spPr>
            <a:xfrm>
              <a:off x="6695071" y="4646114"/>
              <a:ext cx="6350" cy="11430"/>
            </a:xfrm>
            <a:custGeom>
              <a:avLst/>
              <a:gdLst/>
              <a:ahLst/>
              <a:cxnLst/>
              <a:rect l="l" t="t" r="r" b="b"/>
              <a:pathLst>
                <a:path w="6350" h="11429">
                  <a:moveTo>
                    <a:pt x="0" y="0"/>
                  </a:moveTo>
                  <a:lnTo>
                    <a:pt x="546" y="2921"/>
                  </a:lnTo>
                  <a:lnTo>
                    <a:pt x="2527" y="9702"/>
                  </a:lnTo>
                  <a:lnTo>
                    <a:pt x="5816" y="11290"/>
                  </a:lnTo>
                  <a:lnTo>
                    <a:pt x="3263" y="22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0" name="object 410"/>
            <p:cNvSpPr/>
            <p:nvPr/>
          </p:nvSpPr>
          <p:spPr>
            <a:xfrm>
              <a:off x="6695071" y="4646114"/>
              <a:ext cx="6350" cy="11430"/>
            </a:xfrm>
            <a:custGeom>
              <a:avLst/>
              <a:gdLst/>
              <a:ahLst/>
              <a:cxnLst/>
              <a:rect l="l" t="t" r="r" b="b"/>
              <a:pathLst>
                <a:path w="6350" h="11429">
                  <a:moveTo>
                    <a:pt x="3263" y="2298"/>
                  </a:moveTo>
                  <a:lnTo>
                    <a:pt x="5816" y="11290"/>
                  </a:lnTo>
                  <a:lnTo>
                    <a:pt x="4165" y="10502"/>
                  </a:lnTo>
                  <a:lnTo>
                    <a:pt x="2527" y="9702"/>
                  </a:lnTo>
                  <a:lnTo>
                    <a:pt x="546" y="2921"/>
                  </a:lnTo>
                  <a:lnTo>
                    <a:pt x="279" y="1473"/>
                  </a:lnTo>
                  <a:lnTo>
                    <a:pt x="0" y="0"/>
                  </a:lnTo>
                  <a:lnTo>
                    <a:pt x="3263" y="229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1" name="object 411"/>
            <p:cNvSpPr/>
            <p:nvPr/>
          </p:nvSpPr>
          <p:spPr>
            <a:xfrm>
              <a:off x="6703933" y="4635628"/>
              <a:ext cx="7620" cy="6985"/>
            </a:xfrm>
            <a:custGeom>
              <a:avLst/>
              <a:gdLst/>
              <a:ahLst/>
              <a:cxnLst/>
              <a:rect l="l" t="t" r="r" b="b"/>
              <a:pathLst>
                <a:path w="7620" h="6985">
                  <a:moveTo>
                    <a:pt x="3378" y="0"/>
                  </a:moveTo>
                  <a:lnTo>
                    <a:pt x="0" y="787"/>
                  </a:lnTo>
                  <a:lnTo>
                    <a:pt x="88" y="2184"/>
                  </a:lnTo>
                  <a:lnTo>
                    <a:pt x="4762" y="6375"/>
                  </a:lnTo>
                  <a:lnTo>
                    <a:pt x="7315" y="6019"/>
                  </a:lnTo>
                  <a:lnTo>
                    <a:pt x="3378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2" name="object 412"/>
            <p:cNvSpPr/>
            <p:nvPr/>
          </p:nvSpPr>
          <p:spPr>
            <a:xfrm>
              <a:off x="6703933" y="4635628"/>
              <a:ext cx="7620" cy="6985"/>
            </a:xfrm>
            <a:custGeom>
              <a:avLst/>
              <a:gdLst/>
              <a:ahLst/>
              <a:cxnLst/>
              <a:rect l="l" t="t" r="r" b="b"/>
              <a:pathLst>
                <a:path w="7620" h="6985">
                  <a:moveTo>
                    <a:pt x="3378" y="0"/>
                  </a:moveTo>
                  <a:lnTo>
                    <a:pt x="7315" y="6019"/>
                  </a:lnTo>
                  <a:lnTo>
                    <a:pt x="6032" y="6197"/>
                  </a:lnTo>
                  <a:lnTo>
                    <a:pt x="4762" y="6375"/>
                  </a:lnTo>
                  <a:lnTo>
                    <a:pt x="88" y="2184"/>
                  </a:lnTo>
                  <a:lnTo>
                    <a:pt x="38" y="1473"/>
                  </a:lnTo>
                  <a:lnTo>
                    <a:pt x="0" y="787"/>
                  </a:lnTo>
                  <a:lnTo>
                    <a:pt x="337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3" name="object 413"/>
            <p:cNvSpPr/>
            <p:nvPr/>
          </p:nvSpPr>
          <p:spPr>
            <a:xfrm>
              <a:off x="6702179" y="4635791"/>
              <a:ext cx="8255" cy="8255"/>
            </a:xfrm>
            <a:custGeom>
              <a:avLst/>
              <a:gdLst/>
              <a:ahLst/>
              <a:cxnLst/>
              <a:rect l="l" t="t" r="r" b="b"/>
              <a:pathLst>
                <a:path w="8254" h="8254">
                  <a:moveTo>
                    <a:pt x="2514" y="0"/>
                  </a:moveTo>
                  <a:lnTo>
                    <a:pt x="0" y="1130"/>
                  </a:lnTo>
                  <a:lnTo>
                    <a:pt x="533" y="2959"/>
                  </a:lnTo>
                  <a:lnTo>
                    <a:pt x="4546" y="6578"/>
                  </a:lnTo>
                  <a:lnTo>
                    <a:pt x="4660" y="7645"/>
                  </a:lnTo>
                  <a:lnTo>
                    <a:pt x="7683" y="6946"/>
                  </a:lnTo>
                  <a:lnTo>
                    <a:pt x="2667" y="88"/>
                  </a:lnTo>
                  <a:lnTo>
                    <a:pt x="2514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4" name="object 414"/>
            <p:cNvSpPr/>
            <p:nvPr/>
          </p:nvSpPr>
          <p:spPr>
            <a:xfrm>
              <a:off x="6702179" y="4635791"/>
              <a:ext cx="8255" cy="8255"/>
            </a:xfrm>
            <a:custGeom>
              <a:avLst/>
              <a:gdLst/>
              <a:ahLst/>
              <a:cxnLst/>
              <a:rect l="l" t="t" r="r" b="b"/>
              <a:pathLst>
                <a:path w="8254" h="8254">
                  <a:moveTo>
                    <a:pt x="2667" y="88"/>
                  </a:moveTo>
                  <a:lnTo>
                    <a:pt x="7683" y="6946"/>
                  </a:lnTo>
                  <a:lnTo>
                    <a:pt x="6172" y="7302"/>
                  </a:lnTo>
                  <a:lnTo>
                    <a:pt x="4660" y="7645"/>
                  </a:lnTo>
                  <a:lnTo>
                    <a:pt x="4546" y="6578"/>
                  </a:lnTo>
                  <a:lnTo>
                    <a:pt x="533" y="2959"/>
                  </a:lnTo>
                  <a:lnTo>
                    <a:pt x="266" y="2044"/>
                  </a:lnTo>
                  <a:lnTo>
                    <a:pt x="0" y="1130"/>
                  </a:lnTo>
                  <a:lnTo>
                    <a:pt x="2514" y="0"/>
                  </a:lnTo>
                  <a:lnTo>
                    <a:pt x="2667" y="8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5" name="object 415"/>
            <p:cNvSpPr/>
            <p:nvPr/>
          </p:nvSpPr>
          <p:spPr>
            <a:xfrm>
              <a:off x="6711422" y="4635418"/>
              <a:ext cx="8255" cy="3810"/>
            </a:xfrm>
            <a:custGeom>
              <a:avLst/>
              <a:gdLst/>
              <a:ahLst/>
              <a:cxnLst/>
              <a:rect l="l" t="t" r="r" b="b"/>
              <a:pathLst>
                <a:path w="8254" h="3810">
                  <a:moveTo>
                    <a:pt x="2921" y="0"/>
                  </a:moveTo>
                  <a:lnTo>
                    <a:pt x="0" y="685"/>
                  </a:lnTo>
                  <a:lnTo>
                    <a:pt x="1219" y="1143"/>
                  </a:lnTo>
                  <a:lnTo>
                    <a:pt x="5638" y="3340"/>
                  </a:lnTo>
                  <a:lnTo>
                    <a:pt x="7658" y="2476"/>
                  </a:lnTo>
                  <a:lnTo>
                    <a:pt x="2921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6" name="object 416"/>
            <p:cNvSpPr/>
            <p:nvPr/>
          </p:nvSpPr>
          <p:spPr>
            <a:xfrm>
              <a:off x="6711422" y="4635418"/>
              <a:ext cx="8255" cy="3810"/>
            </a:xfrm>
            <a:custGeom>
              <a:avLst/>
              <a:gdLst/>
              <a:ahLst/>
              <a:cxnLst/>
              <a:rect l="l" t="t" r="r" b="b"/>
              <a:pathLst>
                <a:path w="8254" h="3810">
                  <a:moveTo>
                    <a:pt x="2921" y="0"/>
                  </a:moveTo>
                  <a:lnTo>
                    <a:pt x="7658" y="2476"/>
                  </a:lnTo>
                  <a:lnTo>
                    <a:pt x="6654" y="2908"/>
                  </a:lnTo>
                  <a:lnTo>
                    <a:pt x="5638" y="3340"/>
                  </a:lnTo>
                  <a:lnTo>
                    <a:pt x="1219" y="1143"/>
                  </a:lnTo>
                  <a:lnTo>
                    <a:pt x="609" y="914"/>
                  </a:lnTo>
                  <a:lnTo>
                    <a:pt x="0" y="685"/>
                  </a:lnTo>
                  <a:lnTo>
                    <a:pt x="292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7" name="object 417"/>
            <p:cNvSpPr/>
            <p:nvPr/>
          </p:nvSpPr>
          <p:spPr>
            <a:xfrm>
              <a:off x="6705353" y="4634792"/>
              <a:ext cx="8255" cy="7620"/>
            </a:xfrm>
            <a:custGeom>
              <a:avLst/>
              <a:gdLst/>
              <a:ahLst/>
              <a:cxnLst/>
              <a:rect l="l" t="t" r="r" b="b"/>
              <a:pathLst>
                <a:path w="8254" h="7620">
                  <a:moveTo>
                    <a:pt x="0" y="0"/>
                  </a:moveTo>
                  <a:lnTo>
                    <a:pt x="673" y="723"/>
                  </a:lnTo>
                  <a:lnTo>
                    <a:pt x="1320" y="1447"/>
                  </a:lnTo>
                  <a:lnTo>
                    <a:pt x="6121" y="7162"/>
                  </a:lnTo>
                  <a:lnTo>
                    <a:pt x="7924" y="4762"/>
                  </a:lnTo>
                  <a:lnTo>
                    <a:pt x="4470" y="1193"/>
                  </a:lnTo>
                  <a:lnTo>
                    <a:pt x="4838" y="10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8" name="object 418"/>
            <p:cNvSpPr/>
            <p:nvPr/>
          </p:nvSpPr>
          <p:spPr>
            <a:xfrm>
              <a:off x="6705353" y="4634792"/>
              <a:ext cx="8255" cy="7620"/>
            </a:xfrm>
            <a:custGeom>
              <a:avLst/>
              <a:gdLst/>
              <a:ahLst/>
              <a:cxnLst/>
              <a:rect l="l" t="t" r="r" b="b"/>
              <a:pathLst>
                <a:path w="8254" h="7620">
                  <a:moveTo>
                    <a:pt x="4470" y="1193"/>
                  </a:moveTo>
                  <a:lnTo>
                    <a:pt x="7924" y="4762"/>
                  </a:lnTo>
                  <a:lnTo>
                    <a:pt x="7023" y="5969"/>
                  </a:lnTo>
                  <a:lnTo>
                    <a:pt x="6121" y="7162"/>
                  </a:lnTo>
                  <a:lnTo>
                    <a:pt x="1320" y="1447"/>
                  </a:lnTo>
                  <a:lnTo>
                    <a:pt x="673" y="723"/>
                  </a:lnTo>
                  <a:lnTo>
                    <a:pt x="0" y="0"/>
                  </a:lnTo>
                  <a:lnTo>
                    <a:pt x="4838" y="1054"/>
                  </a:lnTo>
                  <a:lnTo>
                    <a:pt x="4470" y="119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9" name="object 419"/>
            <p:cNvSpPr/>
            <p:nvPr/>
          </p:nvSpPr>
          <p:spPr>
            <a:xfrm>
              <a:off x="6698344" y="4640732"/>
              <a:ext cx="8890" cy="13335"/>
            </a:xfrm>
            <a:custGeom>
              <a:avLst/>
              <a:gdLst/>
              <a:ahLst/>
              <a:cxnLst/>
              <a:rect l="l" t="t" r="r" b="b"/>
              <a:pathLst>
                <a:path w="8890" h="13335">
                  <a:moveTo>
                    <a:pt x="3162" y="0"/>
                  </a:moveTo>
                  <a:lnTo>
                    <a:pt x="0" y="1346"/>
                  </a:lnTo>
                  <a:lnTo>
                    <a:pt x="444" y="4013"/>
                  </a:lnTo>
                  <a:lnTo>
                    <a:pt x="6616" y="13246"/>
                  </a:lnTo>
                  <a:lnTo>
                    <a:pt x="8661" y="11048"/>
                  </a:lnTo>
                  <a:lnTo>
                    <a:pt x="3098" y="203"/>
                  </a:lnTo>
                  <a:lnTo>
                    <a:pt x="3162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0" name="object 420"/>
            <p:cNvSpPr/>
            <p:nvPr/>
          </p:nvSpPr>
          <p:spPr>
            <a:xfrm>
              <a:off x="6698344" y="4640732"/>
              <a:ext cx="8890" cy="13335"/>
            </a:xfrm>
            <a:custGeom>
              <a:avLst/>
              <a:gdLst/>
              <a:ahLst/>
              <a:cxnLst/>
              <a:rect l="l" t="t" r="r" b="b"/>
              <a:pathLst>
                <a:path w="8890" h="13335">
                  <a:moveTo>
                    <a:pt x="3098" y="203"/>
                  </a:moveTo>
                  <a:lnTo>
                    <a:pt x="8661" y="11048"/>
                  </a:lnTo>
                  <a:lnTo>
                    <a:pt x="7645" y="12141"/>
                  </a:lnTo>
                  <a:lnTo>
                    <a:pt x="6616" y="13246"/>
                  </a:lnTo>
                  <a:lnTo>
                    <a:pt x="444" y="4013"/>
                  </a:lnTo>
                  <a:lnTo>
                    <a:pt x="215" y="2679"/>
                  </a:lnTo>
                  <a:lnTo>
                    <a:pt x="0" y="1346"/>
                  </a:lnTo>
                  <a:lnTo>
                    <a:pt x="3162" y="0"/>
                  </a:lnTo>
                  <a:lnTo>
                    <a:pt x="3098" y="20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1" name="object 421"/>
            <p:cNvSpPr/>
            <p:nvPr/>
          </p:nvSpPr>
          <p:spPr>
            <a:xfrm>
              <a:off x="6696435" y="4641916"/>
              <a:ext cx="4445" cy="7620"/>
            </a:xfrm>
            <a:custGeom>
              <a:avLst/>
              <a:gdLst/>
              <a:ahLst/>
              <a:cxnLst/>
              <a:rect l="l" t="t" r="r" b="b"/>
              <a:pathLst>
                <a:path w="4445" h="7620">
                  <a:moveTo>
                    <a:pt x="1816" y="0"/>
                  </a:moveTo>
                  <a:lnTo>
                    <a:pt x="0" y="939"/>
                  </a:lnTo>
                  <a:lnTo>
                    <a:pt x="266" y="1778"/>
                  </a:lnTo>
                  <a:lnTo>
                    <a:pt x="546" y="2603"/>
                  </a:lnTo>
                  <a:lnTo>
                    <a:pt x="3784" y="7048"/>
                  </a:lnTo>
                  <a:lnTo>
                    <a:pt x="4038" y="3390"/>
                  </a:lnTo>
                  <a:lnTo>
                    <a:pt x="1816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2" name="object 422"/>
            <p:cNvSpPr/>
            <p:nvPr/>
          </p:nvSpPr>
          <p:spPr>
            <a:xfrm>
              <a:off x="6696435" y="4641916"/>
              <a:ext cx="4445" cy="7620"/>
            </a:xfrm>
            <a:custGeom>
              <a:avLst/>
              <a:gdLst/>
              <a:ahLst/>
              <a:cxnLst/>
              <a:rect l="l" t="t" r="r" b="b"/>
              <a:pathLst>
                <a:path w="4445" h="7620">
                  <a:moveTo>
                    <a:pt x="1816" y="0"/>
                  </a:moveTo>
                  <a:lnTo>
                    <a:pt x="4038" y="3390"/>
                  </a:lnTo>
                  <a:lnTo>
                    <a:pt x="3911" y="5219"/>
                  </a:lnTo>
                  <a:lnTo>
                    <a:pt x="3784" y="7048"/>
                  </a:lnTo>
                  <a:lnTo>
                    <a:pt x="546" y="2603"/>
                  </a:lnTo>
                  <a:lnTo>
                    <a:pt x="266" y="1778"/>
                  </a:lnTo>
                  <a:lnTo>
                    <a:pt x="0" y="939"/>
                  </a:lnTo>
                  <a:lnTo>
                    <a:pt x="181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3" name="object 423"/>
            <p:cNvSpPr/>
            <p:nvPr/>
          </p:nvSpPr>
          <p:spPr>
            <a:xfrm>
              <a:off x="6699478" y="4640111"/>
              <a:ext cx="5080" cy="5715"/>
            </a:xfrm>
            <a:custGeom>
              <a:avLst/>
              <a:gdLst/>
              <a:ahLst/>
              <a:cxnLst/>
              <a:rect l="l" t="t" r="r" b="b"/>
              <a:pathLst>
                <a:path w="5079" h="5714">
                  <a:moveTo>
                    <a:pt x="0" y="0"/>
                  </a:moveTo>
                  <a:lnTo>
                    <a:pt x="838" y="1231"/>
                  </a:lnTo>
                  <a:lnTo>
                    <a:pt x="1651" y="2476"/>
                  </a:lnTo>
                  <a:lnTo>
                    <a:pt x="4000" y="5651"/>
                  </a:lnTo>
                  <a:lnTo>
                    <a:pt x="5080" y="3543"/>
                  </a:lnTo>
                  <a:lnTo>
                    <a:pt x="3340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4" name="object 424"/>
            <p:cNvSpPr/>
            <p:nvPr/>
          </p:nvSpPr>
          <p:spPr>
            <a:xfrm>
              <a:off x="6699478" y="4640111"/>
              <a:ext cx="5080" cy="5715"/>
            </a:xfrm>
            <a:custGeom>
              <a:avLst/>
              <a:gdLst/>
              <a:ahLst/>
              <a:cxnLst/>
              <a:rect l="l" t="t" r="r" b="b"/>
              <a:pathLst>
                <a:path w="5079" h="5714">
                  <a:moveTo>
                    <a:pt x="3340" y="50"/>
                  </a:moveTo>
                  <a:lnTo>
                    <a:pt x="5080" y="3543"/>
                  </a:lnTo>
                  <a:lnTo>
                    <a:pt x="4533" y="4610"/>
                  </a:lnTo>
                  <a:lnTo>
                    <a:pt x="4000" y="5651"/>
                  </a:lnTo>
                  <a:lnTo>
                    <a:pt x="1651" y="2476"/>
                  </a:lnTo>
                  <a:lnTo>
                    <a:pt x="838" y="1231"/>
                  </a:lnTo>
                  <a:lnTo>
                    <a:pt x="0" y="0"/>
                  </a:lnTo>
                  <a:lnTo>
                    <a:pt x="3340" y="5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5" name="object 425"/>
            <p:cNvSpPr/>
            <p:nvPr/>
          </p:nvSpPr>
          <p:spPr>
            <a:xfrm>
              <a:off x="6692616" y="4643600"/>
              <a:ext cx="5080" cy="6350"/>
            </a:xfrm>
            <a:custGeom>
              <a:avLst/>
              <a:gdLst/>
              <a:ahLst/>
              <a:cxnLst/>
              <a:rect l="l" t="t" r="r" b="b"/>
              <a:pathLst>
                <a:path w="5079" h="6350">
                  <a:moveTo>
                    <a:pt x="2184" y="0"/>
                  </a:moveTo>
                  <a:lnTo>
                    <a:pt x="0" y="800"/>
                  </a:lnTo>
                  <a:lnTo>
                    <a:pt x="698" y="2273"/>
                  </a:lnTo>
                  <a:lnTo>
                    <a:pt x="4635" y="6222"/>
                  </a:lnTo>
                  <a:lnTo>
                    <a:pt x="4889" y="3009"/>
                  </a:lnTo>
                  <a:lnTo>
                    <a:pt x="2184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6" name="object 426"/>
            <p:cNvSpPr/>
            <p:nvPr/>
          </p:nvSpPr>
          <p:spPr>
            <a:xfrm>
              <a:off x="6692616" y="4643600"/>
              <a:ext cx="5080" cy="6350"/>
            </a:xfrm>
            <a:custGeom>
              <a:avLst/>
              <a:gdLst/>
              <a:ahLst/>
              <a:cxnLst/>
              <a:rect l="l" t="t" r="r" b="b"/>
              <a:pathLst>
                <a:path w="5079" h="6350">
                  <a:moveTo>
                    <a:pt x="2184" y="0"/>
                  </a:moveTo>
                  <a:lnTo>
                    <a:pt x="4889" y="3009"/>
                  </a:lnTo>
                  <a:lnTo>
                    <a:pt x="4762" y="4622"/>
                  </a:lnTo>
                  <a:lnTo>
                    <a:pt x="4635" y="6222"/>
                  </a:lnTo>
                  <a:lnTo>
                    <a:pt x="698" y="2273"/>
                  </a:lnTo>
                  <a:lnTo>
                    <a:pt x="342" y="1536"/>
                  </a:lnTo>
                  <a:lnTo>
                    <a:pt x="0" y="800"/>
                  </a:lnTo>
                  <a:lnTo>
                    <a:pt x="2184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7" name="object 427"/>
            <p:cNvSpPr/>
            <p:nvPr/>
          </p:nvSpPr>
          <p:spPr>
            <a:xfrm>
              <a:off x="6707949" y="4634222"/>
              <a:ext cx="8890" cy="5715"/>
            </a:xfrm>
            <a:custGeom>
              <a:avLst/>
              <a:gdLst/>
              <a:ahLst/>
              <a:cxnLst/>
              <a:rect l="l" t="t" r="r" b="b"/>
              <a:pathLst>
                <a:path w="8890" h="5714">
                  <a:moveTo>
                    <a:pt x="0" y="0"/>
                  </a:moveTo>
                  <a:lnTo>
                    <a:pt x="825" y="787"/>
                  </a:lnTo>
                  <a:lnTo>
                    <a:pt x="1676" y="1549"/>
                  </a:lnTo>
                  <a:lnTo>
                    <a:pt x="7239" y="5537"/>
                  </a:lnTo>
                  <a:lnTo>
                    <a:pt x="8509" y="4368"/>
                  </a:lnTo>
                  <a:lnTo>
                    <a:pt x="4394" y="6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8" name="object 428"/>
            <p:cNvSpPr/>
            <p:nvPr/>
          </p:nvSpPr>
          <p:spPr>
            <a:xfrm>
              <a:off x="6707949" y="4634222"/>
              <a:ext cx="8890" cy="5715"/>
            </a:xfrm>
            <a:custGeom>
              <a:avLst/>
              <a:gdLst/>
              <a:ahLst/>
              <a:cxnLst/>
              <a:rect l="l" t="t" r="r" b="b"/>
              <a:pathLst>
                <a:path w="8890" h="5714">
                  <a:moveTo>
                    <a:pt x="4394" y="685"/>
                  </a:moveTo>
                  <a:lnTo>
                    <a:pt x="8509" y="4368"/>
                  </a:lnTo>
                  <a:lnTo>
                    <a:pt x="7874" y="4953"/>
                  </a:lnTo>
                  <a:lnTo>
                    <a:pt x="7239" y="5537"/>
                  </a:lnTo>
                  <a:lnTo>
                    <a:pt x="1676" y="1549"/>
                  </a:lnTo>
                  <a:lnTo>
                    <a:pt x="825" y="787"/>
                  </a:lnTo>
                  <a:lnTo>
                    <a:pt x="0" y="0"/>
                  </a:lnTo>
                  <a:lnTo>
                    <a:pt x="4394" y="68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9" name="object 429"/>
            <p:cNvSpPr/>
            <p:nvPr/>
          </p:nvSpPr>
          <p:spPr>
            <a:xfrm>
              <a:off x="6707719" y="4634641"/>
              <a:ext cx="7620" cy="6350"/>
            </a:xfrm>
            <a:custGeom>
              <a:avLst/>
              <a:gdLst/>
              <a:ahLst/>
              <a:cxnLst/>
              <a:rect l="l" t="t" r="r" b="b"/>
              <a:pathLst>
                <a:path w="7620" h="6350">
                  <a:moveTo>
                    <a:pt x="1155" y="0"/>
                  </a:moveTo>
                  <a:lnTo>
                    <a:pt x="101" y="634"/>
                  </a:lnTo>
                  <a:lnTo>
                    <a:pt x="0" y="1650"/>
                  </a:lnTo>
                  <a:lnTo>
                    <a:pt x="1663" y="3594"/>
                  </a:lnTo>
                  <a:lnTo>
                    <a:pt x="6337" y="5740"/>
                  </a:lnTo>
                  <a:lnTo>
                    <a:pt x="7353" y="4698"/>
                  </a:lnTo>
                  <a:lnTo>
                    <a:pt x="4368" y="2705"/>
                  </a:lnTo>
                  <a:lnTo>
                    <a:pt x="1155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0" name="object 430"/>
            <p:cNvSpPr/>
            <p:nvPr/>
          </p:nvSpPr>
          <p:spPr>
            <a:xfrm>
              <a:off x="6707719" y="4634641"/>
              <a:ext cx="7620" cy="6350"/>
            </a:xfrm>
            <a:custGeom>
              <a:avLst/>
              <a:gdLst/>
              <a:ahLst/>
              <a:cxnLst/>
              <a:rect l="l" t="t" r="r" b="b"/>
              <a:pathLst>
                <a:path w="7620" h="6350">
                  <a:moveTo>
                    <a:pt x="1155" y="0"/>
                  </a:moveTo>
                  <a:lnTo>
                    <a:pt x="4368" y="2705"/>
                  </a:lnTo>
                  <a:lnTo>
                    <a:pt x="7353" y="4698"/>
                  </a:lnTo>
                  <a:lnTo>
                    <a:pt x="6845" y="5219"/>
                  </a:lnTo>
                  <a:lnTo>
                    <a:pt x="6337" y="5740"/>
                  </a:lnTo>
                  <a:lnTo>
                    <a:pt x="1663" y="3594"/>
                  </a:lnTo>
                  <a:lnTo>
                    <a:pt x="825" y="2616"/>
                  </a:lnTo>
                  <a:lnTo>
                    <a:pt x="0" y="1650"/>
                  </a:lnTo>
                  <a:lnTo>
                    <a:pt x="101" y="634"/>
                  </a:lnTo>
                  <a:lnTo>
                    <a:pt x="115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1" name="object 431"/>
            <p:cNvSpPr/>
            <p:nvPr/>
          </p:nvSpPr>
          <p:spPr>
            <a:xfrm>
              <a:off x="6714542" y="4634947"/>
              <a:ext cx="17145" cy="8255"/>
            </a:xfrm>
            <a:custGeom>
              <a:avLst/>
              <a:gdLst/>
              <a:ahLst/>
              <a:cxnLst/>
              <a:rect l="l" t="t" r="r" b="b"/>
              <a:pathLst>
                <a:path w="17145" h="8254">
                  <a:moveTo>
                    <a:pt x="0" y="0"/>
                  </a:moveTo>
                  <a:lnTo>
                    <a:pt x="3860" y="2717"/>
                  </a:lnTo>
                  <a:lnTo>
                    <a:pt x="16141" y="7861"/>
                  </a:lnTo>
                  <a:lnTo>
                    <a:pt x="17094" y="5486"/>
                  </a:lnTo>
                  <a:lnTo>
                    <a:pt x="4927" y="546"/>
                  </a:lnTo>
                  <a:lnTo>
                    <a:pt x="4737" y="4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2" name="object 432"/>
            <p:cNvSpPr/>
            <p:nvPr/>
          </p:nvSpPr>
          <p:spPr>
            <a:xfrm>
              <a:off x="6714542" y="4634947"/>
              <a:ext cx="17145" cy="8255"/>
            </a:xfrm>
            <a:custGeom>
              <a:avLst/>
              <a:gdLst/>
              <a:ahLst/>
              <a:cxnLst/>
              <a:rect l="l" t="t" r="r" b="b"/>
              <a:pathLst>
                <a:path w="17145" h="8254">
                  <a:moveTo>
                    <a:pt x="4927" y="546"/>
                  </a:moveTo>
                  <a:lnTo>
                    <a:pt x="17094" y="5486"/>
                  </a:lnTo>
                  <a:lnTo>
                    <a:pt x="16624" y="6667"/>
                  </a:lnTo>
                  <a:lnTo>
                    <a:pt x="16141" y="7861"/>
                  </a:lnTo>
                  <a:lnTo>
                    <a:pt x="3860" y="2717"/>
                  </a:lnTo>
                  <a:lnTo>
                    <a:pt x="1930" y="1358"/>
                  </a:lnTo>
                  <a:lnTo>
                    <a:pt x="0" y="0"/>
                  </a:lnTo>
                  <a:lnTo>
                    <a:pt x="4737" y="469"/>
                  </a:lnTo>
                  <a:lnTo>
                    <a:pt x="4927" y="54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3" name="object 433"/>
            <p:cNvSpPr/>
            <p:nvPr/>
          </p:nvSpPr>
          <p:spPr>
            <a:xfrm>
              <a:off x="6712172" y="4634635"/>
              <a:ext cx="17145" cy="8890"/>
            </a:xfrm>
            <a:custGeom>
              <a:avLst/>
              <a:gdLst/>
              <a:ahLst/>
              <a:cxnLst/>
              <a:rect l="l" t="t" r="r" b="b"/>
              <a:pathLst>
                <a:path w="17145" h="8889">
                  <a:moveTo>
                    <a:pt x="4178" y="0"/>
                  </a:moveTo>
                  <a:lnTo>
                    <a:pt x="0" y="965"/>
                  </a:lnTo>
                  <a:lnTo>
                    <a:pt x="1447" y="2235"/>
                  </a:lnTo>
                  <a:lnTo>
                    <a:pt x="8204" y="6807"/>
                  </a:lnTo>
                  <a:lnTo>
                    <a:pt x="14732" y="8559"/>
                  </a:lnTo>
                  <a:lnTo>
                    <a:pt x="16878" y="7581"/>
                  </a:lnTo>
                  <a:lnTo>
                    <a:pt x="7734" y="2425"/>
                  </a:lnTo>
                  <a:lnTo>
                    <a:pt x="4178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4" name="object 434"/>
            <p:cNvSpPr/>
            <p:nvPr/>
          </p:nvSpPr>
          <p:spPr>
            <a:xfrm>
              <a:off x="6712172" y="4634635"/>
              <a:ext cx="17145" cy="8890"/>
            </a:xfrm>
            <a:custGeom>
              <a:avLst/>
              <a:gdLst/>
              <a:ahLst/>
              <a:cxnLst/>
              <a:rect l="l" t="t" r="r" b="b"/>
              <a:pathLst>
                <a:path w="17145" h="8889">
                  <a:moveTo>
                    <a:pt x="7734" y="2425"/>
                  </a:moveTo>
                  <a:lnTo>
                    <a:pt x="16878" y="7581"/>
                  </a:lnTo>
                  <a:lnTo>
                    <a:pt x="15811" y="8064"/>
                  </a:lnTo>
                  <a:lnTo>
                    <a:pt x="14732" y="8559"/>
                  </a:lnTo>
                  <a:lnTo>
                    <a:pt x="8204" y="6807"/>
                  </a:lnTo>
                  <a:lnTo>
                    <a:pt x="4826" y="4521"/>
                  </a:lnTo>
                  <a:lnTo>
                    <a:pt x="1447" y="2235"/>
                  </a:lnTo>
                  <a:lnTo>
                    <a:pt x="0" y="965"/>
                  </a:lnTo>
                  <a:lnTo>
                    <a:pt x="4178" y="0"/>
                  </a:lnTo>
                  <a:lnTo>
                    <a:pt x="7734" y="242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5" name="object 435"/>
            <p:cNvSpPr/>
            <p:nvPr/>
          </p:nvSpPr>
          <p:spPr>
            <a:xfrm>
              <a:off x="6694713" y="4643317"/>
              <a:ext cx="4445" cy="5715"/>
            </a:xfrm>
            <a:custGeom>
              <a:avLst/>
              <a:gdLst/>
              <a:ahLst/>
              <a:cxnLst/>
              <a:rect l="l" t="t" r="r" b="b"/>
              <a:pathLst>
                <a:path w="4445" h="5714">
                  <a:moveTo>
                    <a:pt x="2692" y="0"/>
                  </a:moveTo>
                  <a:lnTo>
                    <a:pt x="0" y="1168"/>
                  </a:lnTo>
                  <a:lnTo>
                    <a:pt x="1638" y="3644"/>
                  </a:lnTo>
                  <a:lnTo>
                    <a:pt x="3352" y="5600"/>
                  </a:lnTo>
                  <a:lnTo>
                    <a:pt x="4419" y="3492"/>
                  </a:lnTo>
                  <a:lnTo>
                    <a:pt x="2692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6" name="object 436"/>
            <p:cNvSpPr/>
            <p:nvPr/>
          </p:nvSpPr>
          <p:spPr>
            <a:xfrm>
              <a:off x="6694713" y="4643317"/>
              <a:ext cx="4445" cy="5715"/>
            </a:xfrm>
            <a:custGeom>
              <a:avLst/>
              <a:gdLst/>
              <a:ahLst/>
              <a:cxnLst/>
              <a:rect l="l" t="t" r="r" b="b"/>
              <a:pathLst>
                <a:path w="4445" h="5714">
                  <a:moveTo>
                    <a:pt x="2692" y="0"/>
                  </a:moveTo>
                  <a:lnTo>
                    <a:pt x="4419" y="3492"/>
                  </a:lnTo>
                  <a:lnTo>
                    <a:pt x="3886" y="4546"/>
                  </a:lnTo>
                  <a:lnTo>
                    <a:pt x="3352" y="5600"/>
                  </a:lnTo>
                  <a:lnTo>
                    <a:pt x="1638" y="3644"/>
                  </a:lnTo>
                  <a:lnTo>
                    <a:pt x="825" y="2413"/>
                  </a:lnTo>
                  <a:lnTo>
                    <a:pt x="0" y="1168"/>
                  </a:lnTo>
                  <a:lnTo>
                    <a:pt x="269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7" name="object 437"/>
            <p:cNvSpPr/>
            <p:nvPr/>
          </p:nvSpPr>
          <p:spPr>
            <a:xfrm>
              <a:off x="6695046" y="4649476"/>
              <a:ext cx="4445" cy="8890"/>
            </a:xfrm>
            <a:custGeom>
              <a:avLst/>
              <a:gdLst/>
              <a:ahLst/>
              <a:cxnLst/>
              <a:rect l="l" t="t" r="r" b="b"/>
              <a:pathLst>
                <a:path w="4445" h="8889">
                  <a:moveTo>
                    <a:pt x="0" y="0"/>
                  </a:moveTo>
                  <a:lnTo>
                    <a:pt x="25" y="2692"/>
                  </a:lnTo>
                  <a:lnTo>
                    <a:pt x="1041" y="8712"/>
                  </a:lnTo>
                  <a:lnTo>
                    <a:pt x="4190" y="6819"/>
                  </a:lnTo>
                  <a:lnTo>
                    <a:pt x="2768" y="17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8" name="object 438"/>
            <p:cNvSpPr/>
            <p:nvPr/>
          </p:nvSpPr>
          <p:spPr>
            <a:xfrm>
              <a:off x="6695046" y="4649476"/>
              <a:ext cx="4445" cy="8890"/>
            </a:xfrm>
            <a:custGeom>
              <a:avLst/>
              <a:gdLst/>
              <a:ahLst/>
              <a:cxnLst/>
              <a:rect l="l" t="t" r="r" b="b"/>
              <a:pathLst>
                <a:path w="4445" h="8889">
                  <a:moveTo>
                    <a:pt x="2768" y="1727"/>
                  </a:moveTo>
                  <a:lnTo>
                    <a:pt x="4190" y="6819"/>
                  </a:lnTo>
                  <a:lnTo>
                    <a:pt x="2616" y="7759"/>
                  </a:lnTo>
                  <a:lnTo>
                    <a:pt x="1041" y="8712"/>
                  </a:lnTo>
                  <a:lnTo>
                    <a:pt x="25" y="2692"/>
                  </a:lnTo>
                  <a:lnTo>
                    <a:pt x="12" y="1346"/>
                  </a:lnTo>
                  <a:lnTo>
                    <a:pt x="0" y="0"/>
                  </a:lnTo>
                  <a:lnTo>
                    <a:pt x="2768" y="172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9" name="object 439"/>
            <p:cNvSpPr/>
            <p:nvPr/>
          </p:nvSpPr>
          <p:spPr>
            <a:xfrm>
              <a:off x="6690442" y="4632365"/>
              <a:ext cx="62230" cy="15240"/>
            </a:xfrm>
            <a:custGeom>
              <a:avLst/>
              <a:gdLst/>
              <a:ahLst/>
              <a:cxnLst/>
              <a:rect l="l" t="t" r="r" b="b"/>
              <a:pathLst>
                <a:path w="62229" h="15239">
                  <a:moveTo>
                    <a:pt x="50000" y="8939"/>
                  </a:moveTo>
                  <a:lnTo>
                    <a:pt x="60264" y="14389"/>
                  </a:lnTo>
                  <a:lnTo>
                    <a:pt x="61610" y="14998"/>
                  </a:lnTo>
                  <a:lnTo>
                    <a:pt x="58409" y="12903"/>
                  </a:lnTo>
                  <a:lnTo>
                    <a:pt x="55819" y="11290"/>
                  </a:lnTo>
                  <a:lnTo>
                    <a:pt x="52694" y="10160"/>
                  </a:lnTo>
                  <a:lnTo>
                    <a:pt x="50000" y="8939"/>
                  </a:lnTo>
                  <a:close/>
                </a:path>
                <a:path w="62229" h="15239">
                  <a:moveTo>
                    <a:pt x="5387" y="8216"/>
                  </a:moveTo>
                  <a:lnTo>
                    <a:pt x="294" y="10439"/>
                  </a:lnTo>
                  <a:lnTo>
                    <a:pt x="14" y="10807"/>
                  </a:lnTo>
                  <a:lnTo>
                    <a:pt x="0" y="11150"/>
                  </a:lnTo>
                  <a:lnTo>
                    <a:pt x="789" y="12407"/>
                  </a:lnTo>
                  <a:lnTo>
                    <a:pt x="4307" y="12128"/>
                  </a:lnTo>
                  <a:lnTo>
                    <a:pt x="5450" y="12128"/>
                  </a:lnTo>
                  <a:lnTo>
                    <a:pt x="7101" y="11150"/>
                  </a:lnTo>
                  <a:lnTo>
                    <a:pt x="7749" y="10807"/>
                  </a:lnTo>
                  <a:lnTo>
                    <a:pt x="9476" y="8928"/>
                  </a:lnTo>
                  <a:lnTo>
                    <a:pt x="11597" y="8928"/>
                  </a:lnTo>
                  <a:lnTo>
                    <a:pt x="11865" y="8394"/>
                  </a:lnTo>
                  <a:lnTo>
                    <a:pt x="6276" y="8394"/>
                  </a:lnTo>
                  <a:lnTo>
                    <a:pt x="5387" y="8216"/>
                  </a:lnTo>
                  <a:close/>
                </a:path>
                <a:path w="62229" h="15239">
                  <a:moveTo>
                    <a:pt x="43059" y="5793"/>
                  </a:moveTo>
                  <a:lnTo>
                    <a:pt x="50000" y="8939"/>
                  </a:lnTo>
                  <a:lnTo>
                    <a:pt x="44693" y="6121"/>
                  </a:lnTo>
                  <a:lnTo>
                    <a:pt x="43059" y="5793"/>
                  </a:lnTo>
                  <a:close/>
                </a:path>
                <a:path w="62229" h="15239">
                  <a:moveTo>
                    <a:pt x="8892" y="0"/>
                  </a:moveTo>
                  <a:lnTo>
                    <a:pt x="9794" y="6159"/>
                  </a:lnTo>
                  <a:lnTo>
                    <a:pt x="8486" y="7226"/>
                  </a:lnTo>
                  <a:lnTo>
                    <a:pt x="7343" y="8115"/>
                  </a:lnTo>
                  <a:lnTo>
                    <a:pt x="6276" y="8394"/>
                  </a:lnTo>
                  <a:lnTo>
                    <a:pt x="11865" y="8394"/>
                  </a:lnTo>
                  <a:lnTo>
                    <a:pt x="12773" y="6578"/>
                  </a:lnTo>
                  <a:lnTo>
                    <a:pt x="13909" y="2679"/>
                  </a:lnTo>
                  <a:lnTo>
                    <a:pt x="19180" y="2679"/>
                  </a:lnTo>
                  <a:lnTo>
                    <a:pt x="19065" y="2489"/>
                  </a:lnTo>
                  <a:lnTo>
                    <a:pt x="33246" y="2489"/>
                  </a:lnTo>
                  <a:lnTo>
                    <a:pt x="30368" y="2044"/>
                  </a:lnTo>
                  <a:lnTo>
                    <a:pt x="8892" y="0"/>
                  </a:lnTo>
                  <a:close/>
                </a:path>
                <a:path w="62229" h="15239">
                  <a:moveTo>
                    <a:pt x="37627" y="3657"/>
                  </a:moveTo>
                  <a:lnTo>
                    <a:pt x="31523" y="3657"/>
                  </a:lnTo>
                  <a:lnTo>
                    <a:pt x="32755" y="3924"/>
                  </a:lnTo>
                  <a:lnTo>
                    <a:pt x="35714" y="5168"/>
                  </a:lnTo>
                  <a:lnTo>
                    <a:pt x="39283" y="6578"/>
                  </a:lnTo>
                  <a:lnTo>
                    <a:pt x="37797" y="4737"/>
                  </a:lnTo>
                  <a:lnTo>
                    <a:pt x="40890" y="4737"/>
                  </a:lnTo>
                  <a:lnTo>
                    <a:pt x="40134" y="4368"/>
                  </a:lnTo>
                  <a:lnTo>
                    <a:pt x="37627" y="3657"/>
                  </a:lnTo>
                  <a:close/>
                </a:path>
                <a:path w="62229" h="15239">
                  <a:moveTo>
                    <a:pt x="40890" y="4737"/>
                  </a:moveTo>
                  <a:lnTo>
                    <a:pt x="37797" y="4737"/>
                  </a:lnTo>
                  <a:lnTo>
                    <a:pt x="43059" y="5793"/>
                  </a:lnTo>
                  <a:lnTo>
                    <a:pt x="40890" y="4737"/>
                  </a:lnTo>
                  <a:close/>
                </a:path>
                <a:path w="62229" h="15239">
                  <a:moveTo>
                    <a:pt x="17109" y="2679"/>
                  </a:moveTo>
                  <a:lnTo>
                    <a:pt x="13909" y="2679"/>
                  </a:lnTo>
                  <a:lnTo>
                    <a:pt x="14226" y="4102"/>
                  </a:lnTo>
                  <a:lnTo>
                    <a:pt x="16436" y="3657"/>
                  </a:lnTo>
                  <a:lnTo>
                    <a:pt x="17109" y="2679"/>
                  </a:lnTo>
                  <a:close/>
                </a:path>
                <a:path w="62229" h="15239">
                  <a:moveTo>
                    <a:pt x="33246" y="2489"/>
                  </a:moveTo>
                  <a:lnTo>
                    <a:pt x="19065" y="2489"/>
                  </a:lnTo>
                  <a:lnTo>
                    <a:pt x="19725" y="2679"/>
                  </a:lnTo>
                  <a:lnTo>
                    <a:pt x="21363" y="2857"/>
                  </a:lnTo>
                  <a:lnTo>
                    <a:pt x="26024" y="3035"/>
                  </a:lnTo>
                  <a:lnTo>
                    <a:pt x="27675" y="3568"/>
                  </a:lnTo>
                  <a:lnTo>
                    <a:pt x="28742" y="3835"/>
                  </a:lnTo>
                  <a:lnTo>
                    <a:pt x="31523" y="3657"/>
                  </a:lnTo>
                  <a:lnTo>
                    <a:pt x="37627" y="3657"/>
                  </a:lnTo>
                  <a:lnTo>
                    <a:pt x="33822" y="2578"/>
                  </a:lnTo>
                  <a:lnTo>
                    <a:pt x="33246" y="2489"/>
                  </a:lnTo>
                  <a:close/>
                </a:path>
                <a:path w="62229" h="15239">
                  <a:moveTo>
                    <a:pt x="19180" y="2679"/>
                  </a:moveTo>
                  <a:lnTo>
                    <a:pt x="17109" y="2679"/>
                  </a:lnTo>
                  <a:lnTo>
                    <a:pt x="19395" y="3035"/>
                  </a:lnTo>
                  <a:lnTo>
                    <a:pt x="19180" y="2679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0" name="object 440"/>
            <p:cNvSpPr/>
            <p:nvPr/>
          </p:nvSpPr>
          <p:spPr>
            <a:xfrm>
              <a:off x="6690330" y="4632365"/>
              <a:ext cx="62230" cy="15240"/>
            </a:xfrm>
            <a:custGeom>
              <a:avLst/>
              <a:gdLst/>
              <a:ahLst/>
              <a:cxnLst/>
              <a:rect l="l" t="t" r="r" b="b"/>
              <a:pathLst>
                <a:path w="62229" h="15239">
                  <a:moveTo>
                    <a:pt x="406" y="10439"/>
                  </a:moveTo>
                  <a:lnTo>
                    <a:pt x="5499" y="8216"/>
                  </a:lnTo>
                  <a:lnTo>
                    <a:pt x="6388" y="8394"/>
                  </a:lnTo>
                  <a:lnTo>
                    <a:pt x="7454" y="8115"/>
                  </a:lnTo>
                  <a:lnTo>
                    <a:pt x="8039" y="7670"/>
                  </a:lnTo>
                  <a:lnTo>
                    <a:pt x="8597" y="7226"/>
                  </a:lnTo>
                  <a:lnTo>
                    <a:pt x="9906" y="6159"/>
                  </a:lnTo>
                  <a:lnTo>
                    <a:pt x="9004" y="0"/>
                  </a:lnTo>
                  <a:lnTo>
                    <a:pt x="15494" y="622"/>
                  </a:lnTo>
                  <a:lnTo>
                    <a:pt x="21971" y="1244"/>
                  </a:lnTo>
                  <a:lnTo>
                    <a:pt x="30480" y="2044"/>
                  </a:lnTo>
                  <a:lnTo>
                    <a:pt x="32207" y="2311"/>
                  </a:lnTo>
                  <a:lnTo>
                    <a:pt x="33934" y="2578"/>
                  </a:lnTo>
                  <a:lnTo>
                    <a:pt x="40246" y="4368"/>
                  </a:lnTo>
                  <a:lnTo>
                    <a:pt x="41719" y="5092"/>
                  </a:lnTo>
                  <a:lnTo>
                    <a:pt x="43192" y="5803"/>
                  </a:lnTo>
                  <a:lnTo>
                    <a:pt x="52806" y="10160"/>
                  </a:lnTo>
                  <a:lnTo>
                    <a:pt x="54775" y="10871"/>
                  </a:lnTo>
                  <a:lnTo>
                    <a:pt x="55930" y="11290"/>
                  </a:lnTo>
                  <a:lnTo>
                    <a:pt x="58521" y="12903"/>
                  </a:lnTo>
                  <a:lnTo>
                    <a:pt x="60413" y="14135"/>
                  </a:lnTo>
                  <a:lnTo>
                    <a:pt x="61722" y="14998"/>
                  </a:lnTo>
                  <a:lnTo>
                    <a:pt x="60375" y="14389"/>
                  </a:lnTo>
                  <a:lnTo>
                    <a:pt x="44805" y="6121"/>
                  </a:lnTo>
                  <a:lnTo>
                    <a:pt x="39293" y="5016"/>
                  </a:lnTo>
                  <a:lnTo>
                    <a:pt x="37909" y="4737"/>
                  </a:lnTo>
                  <a:lnTo>
                    <a:pt x="39395" y="6578"/>
                  </a:lnTo>
                  <a:lnTo>
                    <a:pt x="35826" y="5168"/>
                  </a:lnTo>
                  <a:lnTo>
                    <a:pt x="34340" y="4546"/>
                  </a:lnTo>
                  <a:lnTo>
                    <a:pt x="32867" y="3924"/>
                  </a:lnTo>
                  <a:lnTo>
                    <a:pt x="31635" y="3657"/>
                  </a:lnTo>
                  <a:lnTo>
                    <a:pt x="30251" y="3746"/>
                  </a:lnTo>
                  <a:lnTo>
                    <a:pt x="28854" y="3835"/>
                  </a:lnTo>
                  <a:lnTo>
                    <a:pt x="27787" y="3568"/>
                  </a:lnTo>
                  <a:lnTo>
                    <a:pt x="26962" y="3302"/>
                  </a:lnTo>
                  <a:lnTo>
                    <a:pt x="26136" y="3035"/>
                  </a:lnTo>
                  <a:lnTo>
                    <a:pt x="21475" y="2857"/>
                  </a:lnTo>
                  <a:lnTo>
                    <a:pt x="20650" y="2768"/>
                  </a:lnTo>
                  <a:lnTo>
                    <a:pt x="19837" y="2679"/>
                  </a:lnTo>
                  <a:lnTo>
                    <a:pt x="19177" y="2489"/>
                  </a:lnTo>
                  <a:lnTo>
                    <a:pt x="19507" y="3035"/>
                  </a:lnTo>
                  <a:lnTo>
                    <a:pt x="17221" y="2679"/>
                  </a:lnTo>
                  <a:lnTo>
                    <a:pt x="16548" y="3657"/>
                  </a:lnTo>
                  <a:lnTo>
                    <a:pt x="14338" y="4102"/>
                  </a:lnTo>
                  <a:lnTo>
                    <a:pt x="14173" y="3390"/>
                  </a:lnTo>
                  <a:lnTo>
                    <a:pt x="14020" y="2679"/>
                  </a:lnTo>
                  <a:lnTo>
                    <a:pt x="12877" y="6604"/>
                  </a:lnTo>
                  <a:lnTo>
                    <a:pt x="12293" y="7759"/>
                  </a:lnTo>
                  <a:lnTo>
                    <a:pt x="11709" y="8928"/>
                  </a:lnTo>
                  <a:lnTo>
                    <a:pt x="9588" y="8928"/>
                  </a:lnTo>
                  <a:lnTo>
                    <a:pt x="8940" y="9639"/>
                  </a:lnTo>
                  <a:lnTo>
                    <a:pt x="8280" y="10350"/>
                  </a:lnTo>
                  <a:lnTo>
                    <a:pt x="7861" y="10807"/>
                  </a:lnTo>
                  <a:lnTo>
                    <a:pt x="7543" y="10972"/>
                  </a:lnTo>
                  <a:lnTo>
                    <a:pt x="7213" y="11150"/>
                  </a:lnTo>
                  <a:lnTo>
                    <a:pt x="5562" y="12128"/>
                  </a:lnTo>
                  <a:lnTo>
                    <a:pt x="5003" y="12128"/>
                  </a:lnTo>
                  <a:lnTo>
                    <a:pt x="4419" y="12128"/>
                  </a:lnTo>
                  <a:lnTo>
                    <a:pt x="901" y="12407"/>
                  </a:lnTo>
                  <a:lnTo>
                    <a:pt x="0" y="10972"/>
                  </a:lnTo>
                  <a:lnTo>
                    <a:pt x="406" y="1043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1" name="object 441"/>
            <p:cNvSpPr/>
            <p:nvPr/>
          </p:nvSpPr>
          <p:spPr>
            <a:xfrm>
              <a:off x="6694705" y="4655458"/>
              <a:ext cx="3175" cy="6985"/>
            </a:xfrm>
            <a:custGeom>
              <a:avLst/>
              <a:gdLst/>
              <a:ahLst/>
              <a:cxnLst/>
              <a:rect l="l" t="t" r="r" b="b"/>
              <a:pathLst>
                <a:path w="3175" h="6985">
                  <a:moveTo>
                    <a:pt x="609" y="0"/>
                  </a:moveTo>
                  <a:lnTo>
                    <a:pt x="0" y="114"/>
                  </a:lnTo>
                  <a:lnTo>
                    <a:pt x="12" y="6832"/>
                  </a:lnTo>
                  <a:lnTo>
                    <a:pt x="2286" y="6934"/>
                  </a:lnTo>
                  <a:lnTo>
                    <a:pt x="2819" y="6286"/>
                  </a:lnTo>
                  <a:lnTo>
                    <a:pt x="2717" y="1778"/>
                  </a:lnTo>
                  <a:lnTo>
                    <a:pt x="2781" y="1638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2" name="object 442"/>
            <p:cNvSpPr/>
            <p:nvPr/>
          </p:nvSpPr>
          <p:spPr>
            <a:xfrm>
              <a:off x="6694705" y="4655458"/>
              <a:ext cx="3175" cy="6985"/>
            </a:xfrm>
            <a:custGeom>
              <a:avLst/>
              <a:gdLst/>
              <a:ahLst/>
              <a:cxnLst/>
              <a:rect l="l" t="t" r="r" b="b"/>
              <a:pathLst>
                <a:path w="3175" h="6985">
                  <a:moveTo>
                    <a:pt x="2717" y="1778"/>
                  </a:moveTo>
                  <a:lnTo>
                    <a:pt x="2819" y="6286"/>
                  </a:lnTo>
                  <a:lnTo>
                    <a:pt x="2552" y="6604"/>
                  </a:lnTo>
                  <a:lnTo>
                    <a:pt x="2286" y="6934"/>
                  </a:lnTo>
                  <a:lnTo>
                    <a:pt x="12" y="6832"/>
                  </a:lnTo>
                  <a:lnTo>
                    <a:pt x="0" y="3479"/>
                  </a:lnTo>
                  <a:lnTo>
                    <a:pt x="0" y="114"/>
                  </a:lnTo>
                  <a:lnTo>
                    <a:pt x="609" y="0"/>
                  </a:lnTo>
                  <a:lnTo>
                    <a:pt x="2781" y="1638"/>
                  </a:lnTo>
                  <a:lnTo>
                    <a:pt x="2717" y="177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3" name="object 443"/>
            <p:cNvSpPr/>
            <p:nvPr/>
          </p:nvSpPr>
          <p:spPr>
            <a:xfrm>
              <a:off x="6693461" y="4650022"/>
              <a:ext cx="4445" cy="8890"/>
            </a:xfrm>
            <a:custGeom>
              <a:avLst/>
              <a:gdLst/>
              <a:ahLst/>
              <a:cxnLst/>
              <a:rect l="l" t="t" r="r" b="b"/>
              <a:pathLst>
                <a:path w="4445" h="8889">
                  <a:moveTo>
                    <a:pt x="0" y="0"/>
                  </a:moveTo>
                  <a:lnTo>
                    <a:pt x="38" y="2705"/>
                  </a:lnTo>
                  <a:lnTo>
                    <a:pt x="1054" y="8724"/>
                  </a:lnTo>
                  <a:lnTo>
                    <a:pt x="4203" y="6832"/>
                  </a:lnTo>
                  <a:lnTo>
                    <a:pt x="2781" y="17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4" name="object 444"/>
            <p:cNvSpPr/>
            <p:nvPr/>
          </p:nvSpPr>
          <p:spPr>
            <a:xfrm>
              <a:off x="6693461" y="4650022"/>
              <a:ext cx="4445" cy="8890"/>
            </a:xfrm>
            <a:custGeom>
              <a:avLst/>
              <a:gdLst/>
              <a:ahLst/>
              <a:cxnLst/>
              <a:rect l="l" t="t" r="r" b="b"/>
              <a:pathLst>
                <a:path w="4445" h="8889">
                  <a:moveTo>
                    <a:pt x="2781" y="1739"/>
                  </a:moveTo>
                  <a:lnTo>
                    <a:pt x="4203" y="6832"/>
                  </a:lnTo>
                  <a:lnTo>
                    <a:pt x="2628" y="7772"/>
                  </a:lnTo>
                  <a:lnTo>
                    <a:pt x="1054" y="8724"/>
                  </a:lnTo>
                  <a:lnTo>
                    <a:pt x="38" y="2705"/>
                  </a:lnTo>
                  <a:lnTo>
                    <a:pt x="12" y="1346"/>
                  </a:lnTo>
                  <a:lnTo>
                    <a:pt x="0" y="0"/>
                  </a:lnTo>
                  <a:lnTo>
                    <a:pt x="2781" y="173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5" name="object 445"/>
            <p:cNvSpPr/>
            <p:nvPr/>
          </p:nvSpPr>
          <p:spPr>
            <a:xfrm>
              <a:off x="6692303" y="4650775"/>
              <a:ext cx="4445" cy="8890"/>
            </a:xfrm>
            <a:custGeom>
              <a:avLst/>
              <a:gdLst/>
              <a:ahLst/>
              <a:cxnLst/>
              <a:rect l="l" t="t" r="r" b="b"/>
              <a:pathLst>
                <a:path w="4445" h="8889">
                  <a:moveTo>
                    <a:pt x="0" y="0"/>
                  </a:moveTo>
                  <a:lnTo>
                    <a:pt x="25" y="2705"/>
                  </a:lnTo>
                  <a:lnTo>
                    <a:pt x="1041" y="8724"/>
                  </a:lnTo>
                  <a:lnTo>
                    <a:pt x="4190" y="6832"/>
                  </a:lnTo>
                  <a:lnTo>
                    <a:pt x="2768" y="17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6" name="object 446"/>
            <p:cNvSpPr/>
            <p:nvPr/>
          </p:nvSpPr>
          <p:spPr>
            <a:xfrm>
              <a:off x="6692303" y="4650775"/>
              <a:ext cx="4445" cy="8890"/>
            </a:xfrm>
            <a:custGeom>
              <a:avLst/>
              <a:gdLst/>
              <a:ahLst/>
              <a:cxnLst/>
              <a:rect l="l" t="t" r="r" b="b"/>
              <a:pathLst>
                <a:path w="4445" h="8889">
                  <a:moveTo>
                    <a:pt x="2768" y="1739"/>
                  </a:moveTo>
                  <a:lnTo>
                    <a:pt x="4190" y="6832"/>
                  </a:lnTo>
                  <a:lnTo>
                    <a:pt x="2628" y="7772"/>
                  </a:lnTo>
                  <a:lnTo>
                    <a:pt x="1041" y="8724"/>
                  </a:lnTo>
                  <a:lnTo>
                    <a:pt x="25" y="2705"/>
                  </a:lnTo>
                  <a:lnTo>
                    <a:pt x="12" y="1346"/>
                  </a:lnTo>
                  <a:lnTo>
                    <a:pt x="0" y="0"/>
                  </a:lnTo>
                  <a:lnTo>
                    <a:pt x="2768" y="173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7" name="object 447"/>
            <p:cNvSpPr/>
            <p:nvPr/>
          </p:nvSpPr>
          <p:spPr>
            <a:xfrm>
              <a:off x="6696010" y="4672542"/>
              <a:ext cx="1905" cy="2540"/>
            </a:xfrm>
            <a:custGeom>
              <a:avLst/>
              <a:gdLst/>
              <a:ahLst/>
              <a:cxnLst/>
              <a:rect l="l" t="t" r="r" b="b"/>
              <a:pathLst>
                <a:path w="1904" h="2539">
                  <a:moveTo>
                    <a:pt x="508" y="0"/>
                  </a:moveTo>
                  <a:lnTo>
                    <a:pt x="0" y="749"/>
                  </a:lnTo>
                  <a:lnTo>
                    <a:pt x="876" y="1841"/>
                  </a:lnTo>
                  <a:lnTo>
                    <a:pt x="774" y="2184"/>
                  </a:lnTo>
                  <a:lnTo>
                    <a:pt x="1663" y="1282"/>
                  </a:lnTo>
                  <a:lnTo>
                    <a:pt x="508" y="0"/>
                  </a:lnTo>
                  <a:close/>
                </a:path>
              </a:pathLst>
            </a:custGeom>
            <a:solidFill>
              <a:srgbClr val="D2B7B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8" name="object 448"/>
            <p:cNvSpPr/>
            <p:nvPr/>
          </p:nvSpPr>
          <p:spPr>
            <a:xfrm>
              <a:off x="6696010" y="4672542"/>
              <a:ext cx="1905" cy="2540"/>
            </a:xfrm>
            <a:custGeom>
              <a:avLst/>
              <a:gdLst/>
              <a:ahLst/>
              <a:cxnLst/>
              <a:rect l="l" t="t" r="r" b="b"/>
              <a:pathLst>
                <a:path w="1904" h="2539">
                  <a:moveTo>
                    <a:pt x="0" y="749"/>
                  </a:moveTo>
                  <a:lnTo>
                    <a:pt x="876" y="1841"/>
                  </a:lnTo>
                  <a:lnTo>
                    <a:pt x="774" y="2184"/>
                  </a:lnTo>
                  <a:lnTo>
                    <a:pt x="1663" y="1282"/>
                  </a:lnTo>
                  <a:lnTo>
                    <a:pt x="508" y="0"/>
                  </a:lnTo>
                  <a:lnTo>
                    <a:pt x="0" y="74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9" name="object 449"/>
            <p:cNvSpPr/>
            <p:nvPr/>
          </p:nvSpPr>
          <p:spPr>
            <a:xfrm>
              <a:off x="6688052" y="4671221"/>
              <a:ext cx="1905" cy="1270"/>
            </a:xfrm>
            <a:custGeom>
              <a:avLst/>
              <a:gdLst/>
              <a:ahLst/>
              <a:cxnLst/>
              <a:rect l="l" t="t" r="r" b="b"/>
              <a:pathLst>
                <a:path w="1904" h="1270">
                  <a:moveTo>
                    <a:pt x="1244" y="0"/>
                  </a:moveTo>
                  <a:lnTo>
                    <a:pt x="711" y="0"/>
                  </a:lnTo>
                  <a:lnTo>
                    <a:pt x="0" y="215"/>
                  </a:lnTo>
                  <a:lnTo>
                    <a:pt x="157" y="966"/>
                  </a:lnTo>
                  <a:lnTo>
                    <a:pt x="914" y="1155"/>
                  </a:lnTo>
                  <a:lnTo>
                    <a:pt x="1358" y="939"/>
                  </a:lnTo>
                  <a:lnTo>
                    <a:pt x="1244" y="0"/>
                  </a:lnTo>
                  <a:close/>
                </a:path>
              </a:pathLst>
            </a:custGeom>
            <a:solidFill>
              <a:srgbClr val="D2B7B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0" name="object 450"/>
            <p:cNvSpPr/>
            <p:nvPr/>
          </p:nvSpPr>
          <p:spPr>
            <a:xfrm>
              <a:off x="6688052" y="4671221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4">
                  <a:moveTo>
                    <a:pt x="711" y="0"/>
                  </a:moveTo>
                  <a:lnTo>
                    <a:pt x="1244" y="0"/>
                  </a:lnTo>
                  <a:lnTo>
                    <a:pt x="1435" y="482"/>
                  </a:lnTo>
                  <a:lnTo>
                    <a:pt x="1358" y="939"/>
                  </a:lnTo>
                  <a:lnTo>
                    <a:pt x="914" y="1155"/>
                  </a:lnTo>
                  <a:lnTo>
                    <a:pt x="152" y="965"/>
                  </a:lnTo>
                  <a:lnTo>
                    <a:pt x="342" y="1854"/>
                  </a:lnTo>
                  <a:lnTo>
                    <a:pt x="0" y="215"/>
                  </a:lnTo>
                  <a:lnTo>
                    <a:pt x="71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1" name="object 451"/>
            <p:cNvSpPr/>
            <p:nvPr/>
          </p:nvSpPr>
          <p:spPr>
            <a:xfrm>
              <a:off x="6692475" y="4674280"/>
              <a:ext cx="1270" cy="2540"/>
            </a:xfrm>
            <a:custGeom>
              <a:avLst/>
              <a:gdLst/>
              <a:ahLst/>
              <a:cxnLst/>
              <a:rect l="l" t="t" r="r" b="b"/>
              <a:pathLst>
                <a:path w="1270" h="2539">
                  <a:moveTo>
                    <a:pt x="546" y="0"/>
                  </a:moveTo>
                  <a:lnTo>
                    <a:pt x="0" y="596"/>
                  </a:lnTo>
                  <a:lnTo>
                    <a:pt x="241" y="1485"/>
                  </a:lnTo>
                  <a:lnTo>
                    <a:pt x="419" y="1676"/>
                  </a:lnTo>
                  <a:lnTo>
                    <a:pt x="584" y="1879"/>
                  </a:lnTo>
                  <a:lnTo>
                    <a:pt x="685" y="2222"/>
                  </a:lnTo>
                  <a:lnTo>
                    <a:pt x="889" y="1879"/>
                  </a:lnTo>
                  <a:lnTo>
                    <a:pt x="1130" y="304"/>
                  </a:lnTo>
                  <a:lnTo>
                    <a:pt x="546" y="0"/>
                  </a:lnTo>
                  <a:close/>
                </a:path>
              </a:pathLst>
            </a:custGeom>
            <a:solidFill>
              <a:srgbClr val="D2B7B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2" name="object 452"/>
            <p:cNvSpPr/>
            <p:nvPr/>
          </p:nvSpPr>
          <p:spPr>
            <a:xfrm>
              <a:off x="6692475" y="4674280"/>
              <a:ext cx="1270" cy="2540"/>
            </a:xfrm>
            <a:custGeom>
              <a:avLst/>
              <a:gdLst/>
              <a:ahLst/>
              <a:cxnLst/>
              <a:rect l="l" t="t" r="r" b="b"/>
              <a:pathLst>
                <a:path w="1270" h="2539">
                  <a:moveTo>
                    <a:pt x="0" y="596"/>
                  </a:moveTo>
                  <a:lnTo>
                    <a:pt x="546" y="0"/>
                  </a:lnTo>
                  <a:lnTo>
                    <a:pt x="1130" y="304"/>
                  </a:lnTo>
                  <a:lnTo>
                    <a:pt x="889" y="1879"/>
                  </a:lnTo>
                  <a:lnTo>
                    <a:pt x="698" y="2120"/>
                  </a:lnTo>
                  <a:lnTo>
                    <a:pt x="584" y="1879"/>
                  </a:lnTo>
                  <a:lnTo>
                    <a:pt x="419" y="1676"/>
                  </a:lnTo>
                  <a:lnTo>
                    <a:pt x="241" y="1485"/>
                  </a:lnTo>
                  <a:lnTo>
                    <a:pt x="50" y="60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3" name="object 453"/>
            <p:cNvSpPr/>
            <p:nvPr/>
          </p:nvSpPr>
          <p:spPr>
            <a:xfrm>
              <a:off x="6686547" y="4671690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4">
                  <a:moveTo>
                    <a:pt x="927" y="0"/>
                  </a:moveTo>
                  <a:lnTo>
                    <a:pt x="304" y="0"/>
                  </a:lnTo>
                  <a:lnTo>
                    <a:pt x="0" y="419"/>
                  </a:lnTo>
                  <a:lnTo>
                    <a:pt x="253" y="1219"/>
                  </a:lnTo>
                  <a:lnTo>
                    <a:pt x="393" y="1054"/>
                  </a:lnTo>
                  <a:lnTo>
                    <a:pt x="850" y="1130"/>
                  </a:lnTo>
                  <a:lnTo>
                    <a:pt x="1066" y="1219"/>
                  </a:lnTo>
                  <a:lnTo>
                    <a:pt x="1257" y="1879"/>
                  </a:lnTo>
                  <a:lnTo>
                    <a:pt x="1701" y="1270"/>
                  </a:lnTo>
                  <a:lnTo>
                    <a:pt x="1193" y="127"/>
                  </a:lnTo>
                  <a:lnTo>
                    <a:pt x="927" y="0"/>
                  </a:lnTo>
                  <a:close/>
                </a:path>
              </a:pathLst>
            </a:custGeom>
            <a:solidFill>
              <a:srgbClr val="D2B7B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4" name="object 454"/>
            <p:cNvSpPr/>
            <p:nvPr/>
          </p:nvSpPr>
          <p:spPr>
            <a:xfrm>
              <a:off x="6686547" y="4671690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4">
                  <a:moveTo>
                    <a:pt x="253" y="1219"/>
                  </a:moveTo>
                  <a:lnTo>
                    <a:pt x="0" y="419"/>
                  </a:lnTo>
                  <a:lnTo>
                    <a:pt x="304" y="0"/>
                  </a:lnTo>
                  <a:lnTo>
                    <a:pt x="927" y="0"/>
                  </a:lnTo>
                  <a:lnTo>
                    <a:pt x="1193" y="127"/>
                  </a:lnTo>
                  <a:lnTo>
                    <a:pt x="1701" y="1270"/>
                  </a:lnTo>
                  <a:lnTo>
                    <a:pt x="1257" y="1879"/>
                  </a:lnTo>
                  <a:lnTo>
                    <a:pt x="1066" y="1219"/>
                  </a:lnTo>
                  <a:lnTo>
                    <a:pt x="850" y="1130"/>
                  </a:lnTo>
                  <a:lnTo>
                    <a:pt x="393" y="1054"/>
                  </a:lnTo>
                  <a:lnTo>
                    <a:pt x="253" y="121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5" name="object 455"/>
            <p:cNvSpPr/>
            <p:nvPr/>
          </p:nvSpPr>
          <p:spPr>
            <a:xfrm>
              <a:off x="6680043" y="4674287"/>
              <a:ext cx="2540" cy="2540"/>
            </a:xfrm>
            <a:custGeom>
              <a:avLst/>
              <a:gdLst/>
              <a:ahLst/>
              <a:cxnLst/>
              <a:rect l="l" t="t" r="r" b="b"/>
              <a:pathLst>
                <a:path w="2540" h="2539">
                  <a:moveTo>
                    <a:pt x="889" y="0"/>
                  </a:moveTo>
                  <a:lnTo>
                    <a:pt x="0" y="1473"/>
                  </a:lnTo>
                  <a:lnTo>
                    <a:pt x="1143" y="2209"/>
                  </a:lnTo>
                  <a:lnTo>
                    <a:pt x="1092" y="838"/>
                  </a:lnTo>
                  <a:lnTo>
                    <a:pt x="1981" y="546"/>
                  </a:lnTo>
                  <a:lnTo>
                    <a:pt x="889" y="0"/>
                  </a:lnTo>
                  <a:close/>
                </a:path>
              </a:pathLst>
            </a:custGeom>
            <a:solidFill>
              <a:srgbClr val="D2B7B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6" name="object 456"/>
            <p:cNvSpPr/>
            <p:nvPr/>
          </p:nvSpPr>
          <p:spPr>
            <a:xfrm>
              <a:off x="6680043" y="4674287"/>
              <a:ext cx="2540" cy="2540"/>
            </a:xfrm>
            <a:custGeom>
              <a:avLst/>
              <a:gdLst/>
              <a:ahLst/>
              <a:cxnLst/>
              <a:rect l="l" t="t" r="r" b="b"/>
              <a:pathLst>
                <a:path w="2540" h="2539">
                  <a:moveTo>
                    <a:pt x="889" y="0"/>
                  </a:moveTo>
                  <a:lnTo>
                    <a:pt x="0" y="1473"/>
                  </a:lnTo>
                  <a:lnTo>
                    <a:pt x="1143" y="2209"/>
                  </a:lnTo>
                  <a:lnTo>
                    <a:pt x="1092" y="838"/>
                  </a:lnTo>
                  <a:lnTo>
                    <a:pt x="1981" y="546"/>
                  </a:lnTo>
                  <a:lnTo>
                    <a:pt x="88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7" name="object 457"/>
            <p:cNvSpPr/>
            <p:nvPr/>
          </p:nvSpPr>
          <p:spPr>
            <a:xfrm>
              <a:off x="6677686" y="4673483"/>
              <a:ext cx="1270" cy="1905"/>
            </a:xfrm>
            <a:custGeom>
              <a:avLst/>
              <a:gdLst/>
              <a:ahLst/>
              <a:cxnLst/>
              <a:rect l="l" t="t" r="r" b="b"/>
              <a:pathLst>
                <a:path w="1270" h="1904">
                  <a:moveTo>
                    <a:pt x="1003" y="0"/>
                  </a:moveTo>
                  <a:lnTo>
                    <a:pt x="203" y="203"/>
                  </a:lnTo>
                  <a:lnTo>
                    <a:pt x="0" y="838"/>
                  </a:lnTo>
                  <a:lnTo>
                    <a:pt x="838" y="1536"/>
                  </a:lnTo>
                  <a:lnTo>
                    <a:pt x="698" y="1282"/>
                  </a:lnTo>
                  <a:lnTo>
                    <a:pt x="558" y="1041"/>
                  </a:lnTo>
                  <a:lnTo>
                    <a:pt x="1079" y="25"/>
                  </a:lnTo>
                  <a:close/>
                </a:path>
              </a:pathLst>
            </a:custGeom>
            <a:solidFill>
              <a:srgbClr val="D2B7B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8" name="object 458"/>
            <p:cNvSpPr/>
            <p:nvPr/>
          </p:nvSpPr>
          <p:spPr>
            <a:xfrm>
              <a:off x="6677686" y="4673483"/>
              <a:ext cx="1270" cy="1905"/>
            </a:xfrm>
            <a:custGeom>
              <a:avLst/>
              <a:gdLst/>
              <a:ahLst/>
              <a:cxnLst/>
              <a:rect l="l" t="t" r="r" b="b"/>
              <a:pathLst>
                <a:path w="1270" h="1904">
                  <a:moveTo>
                    <a:pt x="203" y="203"/>
                  </a:moveTo>
                  <a:lnTo>
                    <a:pt x="1003" y="0"/>
                  </a:lnTo>
                  <a:lnTo>
                    <a:pt x="558" y="1041"/>
                  </a:lnTo>
                  <a:lnTo>
                    <a:pt x="698" y="1282"/>
                  </a:lnTo>
                  <a:lnTo>
                    <a:pt x="838" y="1536"/>
                  </a:lnTo>
                  <a:lnTo>
                    <a:pt x="0" y="838"/>
                  </a:lnTo>
                  <a:lnTo>
                    <a:pt x="203" y="20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9" name="object 459"/>
            <p:cNvSpPr/>
            <p:nvPr/>
          </p:nvSpPr>
          <p:spPr>
            <a:xfrm>
              <a:off x="6688395" y="4664994"/>
              <a:ext cx="8890" cy="10160"/>
            </a:xfrm>
            <a:custGeom>
              <a:avLst/>
              <a:gdLst/>
              <a:ahLst/>
              <a:cxnLst/>
              <a:rect l="l" t="t" r="r" b="b"/>
              <a:pathLst>
                <a:path w="8890" h="10160">
                  <a:moveTo>
                    <a:pt x="8013" y="6705"/>
                  </a:moveTo>
                  <a:lnTo>
                    <a:pt x="3365" y="6705"/>
                  </a:lnTo>
                  <a:lnTo>
                    <a:pt x="3594" y="7010"/>
                  </a:lnTo>
                  <a:lnTo>
                    <a:pt x="3652" y="9080"/>
                  </a:lnTo>
                  <a:lnTo>
                    <a:pt x="3543" y="10121"/>
                  </a:lnTo>
                  <a:lnTo>
                    <a:pt x="4165" y="10121"/>
                  </a:lnTo>
                  <a:lnTo>
                    <a:pt x="4381" y="9575"/>
                  </a:lnTo>
                  <a:lnTo>
                    <a:pt x="4825" y="9461"/>
                  </a:lnTo>
                  <a:lnTo>
                    <a:pt x="5402" y="9461"/>
                  </a:lnTo>
                  <a:lnTo>
                    <a:pt x="5435" y="9080"/>
                  </a:lnTo>
                  <a:lnTo>
                    <a:pt x="5054" y="7937"/>
                  </a:lnTo>
                  <a:lnTo>
                    <a:pt x="4940" y="7378"/>
                  </a:lnTo>
                  <a:lnTo>
                    <a:pt x="4889" y="7010"/>
                  </a:lnTo>
                  <a:lnTo>
                    <a:pt x="8146" y="7010"/>
                  </a:lnTo>
                  <a:lnTo>
                    <a:pt x="8013" y="6705"/>
                  </a:lnTo>
                  <a:close/>
                </a:path>
                <a:path w="8890" h="10160">
                  <a:moveTo>
                    <a:pt x="5402" y="9461"/>
                  </a:moveTo>
                  <a:lnTo>
                    <a:pt x="4825" y="9461"/>
                  </a:lnTo>
                  <a:lnTo>
                    <a:pt x="5356" y="9991"/>
                  </a:lnTo>
                  <a:lnTo>
                    <a:pt x="5402" y="9461"/>
                  </a:lnTo>
                  <a:close/>
                </a:path>
                <a:path w="8890" h="10160">
                  <a:moveTo>
                    <a:pt x="8146" y="7010"/>
                  </a:moveTo>
                  <a:lnTo>
                    <a:pt x="4889" y="7010"/>
                  </a:lnTo>
                  <a:lnTo>
                    <a:pt x="6781" y="7683"/>
                  </a:lnTo>
                  <a:lnTo>
                    <a:pt x="7124" y="8166"/>
                  </a:lnTo>
                  <a:lnTo>
                    <a:pt x="7569" y="8597"/>
                  </a:lnTo>
                  <a:lnTo>
                    <a:pt x="7899" y="8470"/>
                  </a:lnTo>
                  <a:lnTo>
                    <a:pt x="7734" y="7937"/>
                  </a:lnTo>
                  <a:lnTo>
                    <a:pt x="8407" y="7683"/>
                  </a:lnTo>
                  <a:lnTo>
                    <a:pt x="8146" y="7010"/>
                  </a:lnTo>
                  <a:close/>
                </a:path>
                <a:path w="8890" h="10160">
                  <a:moveTo>
                    <a:pt x="8439" y="7683"/>
                  </a:moveTo>
                  <a:lnTo>
                    <a:pt x="8572" y="7988"/>
                  </a:lnTo>
                  <a:lnTo>
                    <a:pt x="8439" y="7683"/>
                  </a:lnTo>
                  <a:close/>
                </a:path>
                <a:path w="8890" h="10160">
                  <a:moveTo>
                    <a:pt x="6912" y="6146"/>
                  </a:moveTo>
                  <a:lnTo>
                    <a:pt x="723" y="6146"/>
                  </a:lnTo>
                  <a:lnTo>
                    <a:pt x="952" y="7010"/>
                  </a:lnTo>
                  <a:lnTo>
                    <a:pt x="571" y="7378"/>
                  </a:lnTo>
                  <a:lnTo>
                    <a:pt x="1244" y="7505"/>
                  </a:lnTo>
                  <a:lnTo>
                    <a:pt x="2476" y="6769"/>
                  </a:lnTo>
                  <a:lnTo>
                    <a:pt x="2806" y="6705"/>
                  </a:lnTo>
                  <a:lnTo>
                    <a:pt x="8013" y="6705"/>
                  </a:lnTo>
                  <a:lnTo>
                    <a:pt x="6912" y="6146"/>
                  </a:lnTo>
                  <a:close/>
                </a:path>
                <a:path w="8890" h="10160">
                  <a:moveTo>
                    <a:pt x="3568" y="0"/>
                  </a:moveTo>
                  <a:lnTo>
                    <a:pt x="3543" y="4445"/>
                  </a:lnTo>
                  <a:lnTo>
                    <a:pt x="2971" y="5308"/>
                  </a:lnTo>
                  <a:lnTo>
                    <a:pt x="2692" y="5549"/>
                  </a:lnTo>
                  <a:lnTo>
                    <a:pt x="589" y="5549"/>
                  </a:lnTo>
                  <a:lnTo>
                    <a:pt x="177" y="6337"/>
                  </a:lnTo>
                  <a:lnTo>
                    <a:pt x="0" y="6578"/>
                  </a:lnTo>
                  <a:lnTo>
                    <a:pt x="723" y="6146"/>
                  </a:lnTo>
                  <a:lnTo>
                    <a:pt x="6912" y="6146"/>
                  </a:lnTo>
                  <a:lnTo>
                    <a:pt x="6337" y="5854"/>
                  </a:lnTo>
                  <a:lnTo>
                    <a:pt x="5765" y="5854"/>
                  </a:lnTo>
                  <a:lnTo>
                    <a:pt x="5487" y="5549"/>
                  </a:lnTo>
                  <a:lnTo>
                    <a:pt x="1790" y="5549"/>
                  </a:lnTo>
                  <a:lnTo>
                    <a:pt x="622" y="5486"/>
                  </a:lnTo>
                  <a:lnTo>
                    <a:pt x="5429" y="5486"/>
                  </a:lnTo>
                  <a:lnTo>
                    <a:pt x="5105" y="5130"/>
                  </a:lnTo>
                  <a:lnTo>
                    <a:pt x="5017" y="4445"/>
                  </a:lnTo>
                  <a:lnTo>
                    <a:pt x="5003" y="152"/>
                  </a:lnTo>
                  <a:lnTo>
                    <a:pt x="3568" y="0"/>
                  </a:lnTo>
                  <a:close/>
                </a:path>
              </a:pathLst>
            </a:custGeom>
            <a:solidFill>
              <a:srgbClr val="B6835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0" name="object 460"/>
            <p:cNvSpPr/>
            <p:nvPr/>
          </p:nvSpPr>
          <p:spPr>
            <a:xfrm>
              <a:off x="6688395" y="4664994"/>
              <a:ext cx="8890" cy="10795"/>
            </a:xfrm>
            <a:custGeom>
              <a:avLst/>
              <a:gdLst/>
              <a:ahLst/>
              <a:cxnLst/>
              <a:rect l="l" t="t" r="r" b="b"/>
              <a:pathLst>
                <a:path w="8890" h="10795">
                  <a:moveTo>
                    <a:pt x="3568" y="0"/>
                  </a:moveTo>
                  <a:lnTo>
                    <a:pt x="3594" y="2743"/>
                  </a:lnTo>
                  <a:lnTo>
                    <a:pt x="3594" y="3225"/>
                  </a:lnTo>
                  <a:lnTo>
                    <a:pt x="3594" y="3721"/>
                  </a:lnTo>
                  <a:lnTo>
                    <a:pt x="3543" y="4445"/>
                  </a:lnTo>
                  <a:lnTo>
                    <a:pt x="3251" y="4876"/>
                  </a:lnTo>
                  <a:lnTo>
                    <a:pt x="2971" y="5308"/>
                  </a:lnTo>
                  <a:lnTo>
                    <a:pt x="2692" y="5549"/>
                  </a:lnTo>
                  <a:lnTo>
                    <a:pt x="2247" y="5549"/>
                  </a:lnTo>
                  <a:lnTo>
                    <a:pt x="1790" y="5549"/>
                  </a:lnTo>
                  <a:lnTo>
                    <a:pt x="622" y="5486"/>
                  </a:lnTo>
                  <a:lnTo>
                    <a:pt x="393" y="5918"/>
                  </a:lnTo>
                  <a:lnTo>
                    <a:pt x="177" y="6337"/>
                  </a:lnTo>
                  <a:lnTo>
                    <a:pt x="0" y="6578"/>
                  </a:lnTo>
                  <a:lnTo>
                    <a:pt x="723" y="6146"/>
                  </a:lnTo>
                  <a:lnTo>
                    <a:pt x="838" y="6578"/>
                  </a:lnTo>
                  <a:lnTo>
                    <a:pt x="952" y="7010"/>
                  </a:lnTo>
                  <a:lnTo>
                    <a:pt x="571" y="7378"/>
                  </a:lnTo>
                  <a:lnTo>
                    <a:pt x="1244" y="7505"/>
                  </a:lnTo>
                  <a:lnTo>
                    <a:pt x="1854" y="7137"/>
                  </a:lnTo>
                  <a:lnTo>
                    <a:pt x="2476" y="6769"/>
                  </a:lnTo>
                  <a:lnTo>
                    <a:pt x="2806" y="6705"/>
                  </a:lnTo>
                  <a:lnTo>
                    <a:pt x="3086" y="6705"/>
                  </a:lnTo>
                  <a:lnTo>
                    <a:pt x="3365" y="6705"/>
                  </a:lnTo>
                  <a:lnTo>
                    <a:pt x="3594" y="7010"/>
                  </a:lnTo>
                  <a:lnTo>
                    <a:pt x="3771" y="7937"/>
                  </a:lnTo>
                  <a:lnTo>
                    <a:pt x="3708" y="8470"/>
                  </a:lnTo>
                  <a:lnTo>
                    <a:pt x="3657" y="9029"/>
                  </a:lnTo>
                  <a:lnTo>
                    <a:pt x="3543" y="10121"/>
                  </a:lnTo>
                  <a:lnTo>
                    <a:pt x="4165" y="10121"/>
                  </a:lnTo>
                  <a:lnTo>
                    <a:pt x="4381" y="9575"/>
                  </a:lnTo>
                  <a:lnTo>
                    <a:pt x="4597" y="9512"/>
                  </a:lnTo>
                  <a:lnTo>
                    <a:pt x="4825" y="9461"/>
                  </a:lnTo>
                  <a:lnTo>
                    <a:pt x="5435" y="10071"/>
                  </a:lnTo>
                  <a:lnTo>
                    <a:pt x="5333" y="10248"/>
                  </a:lnTo>
                  <a:lnTo>
                    <a:pt x="5435" y="9080"/>
                  </a:lnTo>
                  <a:lnTo>
                    <a:pt x="5219" y="8420"/>
                  </a:lnTo>
                  <a:lnTo>
                    <a:pt x="4991" y="7747"/>
                  </a:lnTo>
                  <a:lnTo>
                    <a:pt x="4889" y="7010"/>
                  </a:lnTo>
                  <a:lnTo>
                    <a:pt x="6781" y="7683"/>
                  </a:lnTo>
                  <a:lnTo>
                    <a:pt x="6946" y="7937"/>
                  </a:lnTo>
                  <a:lnTo>
                    <a:pt x="7124" y="8166"/>
                  </a:lnTo>
                  <a:lnTo>
                    <a:pt x="7569" y="8597"/>
                  </a:lnTo>
                  <a:lnTo>
                    <a:pt x="7734" y="8534"/>
                  </a:lnTo>
                  <a:lnTo>
                    <a:pt x="7899" y="8470"/>
                  </a:lnTo>
                  <a:lnTo>
                    <a:pt x="7734" y="7937"/>
                  </a:lnTo>
                  <a:lnTo>
                    <a:pt x="8077" y="7797"/>
                  </a:lnTo>
                  <a:lnTo>
                    <a:pt x="8407" y="7683"/>
                  </a:lnTo>
                  <a:lnTo>
                    <a:pt x="8572" y="7988"/>
                  </a:lnTo>
                  <a:lnTo>
                    <a:pt x="8013" y="6705"/>
                  </a:lnTo>
                  <a:lnTo>
                    <a:pt x="7175" y="6286"/>
                  </a:lnTo>
                  <a:lnTo>
                    <a:pt x="6337" y="5854"/>
                  </a:lnTo>
                  <a:lnTo>
                    <a:pt x="5765" y="5854"/>
                  </a:lnTo>
                  <a:lnTo>
                    <a:pt x="5435" y="5486"/>
                  </a:lnTo>
                  <a:lnTo>
                    <a:pt x="5105" y="5130"/>
                  </a:lnTo>
                  <a:lnTo>
                    <a:pt x="5041" y="4699"/>
                  </a:lnTo>
                  <a:lnTo>
                    <a:pt x="4991" y="4267"/>
                  </a:lnTo>
                  <a:lnTo>
                    <a:pt x="4940" y="3835"/>
                  </a:lnTo>
                  <a:lnTo>
                    <a:pt x="5003" y="152"/>
                  </a:lnTo>
                  <a:lnTo>
                    <a:pt x="356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1" name="object 461"/>
            <p:cNvSpPr/>
            <p:nvPr/>
          </p:nvSpPr>
          <p:spPr>
            <a:xfrm>
              <a:off x="6677889" y="4664076"/>
              <a:ext cx="10160" cy="11430"/>
            </a:xfrm>
            <a:custGeom>
              <a:avLst/>
              <a:gdLst/>
              <a:ahLst/>
              <a:cxnLst/>
              <a:rect l="l" t="t" r="r" b="b"/>
              <a:pathLst>
                <a:path w="10159" h="11429">
                  <a:moveTo>
                    <a:pt x="4716" y="10325"/>
                  </a:moveTo>
                  <a:lnTo>
                    <a:pt x="4051" y="10325"/>
                  </a:lnTo>
                  <a:lnTo>
                    <a:pt x="3898" y="11023"/>
                  </a:lnTo>
                  <a:lnTo>
                    <a:pt x="4318" y="11264"/>
                  </a:lnTo>
                  <a:lnTo>
                    <a:pt x="4716" y="10325"/>
                  </a:lnTo>
                  <a:close/>
                </a:path>
                <a:path w="10159" h="11429">
                  <a:moveTo>
                    <a:pt x="5941" y="7899"/>
                  </a:moveTo>
                  <a:lnTo>
                    <a:pt x="4559" y="7899"/>
                  </a:lnTo>
                  <a:lnTo>
                    <a:pt x="3594" y="8686"/>
                  </a:lnTo>
                  <a:lnTo>
                    <a:pt x="3175" y="8978"/>
                  </a:lnTo>
                  <a:lnTo>
                    <a:pt x="2881" y="9880"/>
                  </a:lnTo>
                  <a:lnTo>
                    <a:pt x="2806" y="10477"/>
                  </a:lnTo>
                  <a:lnTo>
                    <a:pt x="4051" y="10325"/>
                  </a:lnTo>
                  <a:lnTo>
                    <a:pt x="4716" y="10325"/>
                  </a:lnTo>
                  <a:lnTo>
                    <a:pt x="5588" y="8267"/>
                  </a:lnTo>
                  <a:lnTo>
                    <a:pt x="5941" y="7899"/>
                  </a:lnTo>
                  <a:close/>
                </a:path>
                <a:path w="10159" h="11429">
                  <a:moveTo>
                    <a:pt x="7010" y="0"/>
                  </a:moveTo>
                  <a:lnTo>
                    <a:pt x="6388" y="1981"/>
                  </a:lnTo>
                  <a:lnTo>
                    <a:pt x="6604" y="3162"/>
                  </a:lnTo>
                  <a:lnTo>
                    <a:pt x="6616" y="3759"/>
                  </a:lnTo>
                  <a:lnTo>
                    <a:pt x="5372" y="6311"/>
                  </a:lnTo>
                  <a:lnTo>
                    <a:pt x="5041" y="6616"/>
                  </a:lnTo>
                  <a:lnTo>
                    <a:pt x="1714" y="7899"/>
                  </a:lnTo>
                  <a:lnTo>
                    <a:pt x="927" y="8153"/>
                  </a:lnTo>
                  <a:lnTo>
                    <a:pt x="88" y="9143"/>
                  </a:lnTo>
                  <a:lnTo>
                    <a:pt x="0" y="9880"/>
                  </a:lnTo>
                  <a:lnTo>
                    <a:pt x="558" y="9423"/>
                  </a:lnTo>
                  <a:lnTo>
                    <a:pt x="947" y="9423"/>
                  </a:lnTo>
                  <a:lnTo>
                    <a:pt x="1117" y="9207"/>
                  </a:lnTo>
                  <a:lnTo>
                    <a:pt x="2388" y="9207"/>
                  </a:lnTo>
                  <a:lnTo>
                    <a:pt x="2590" y="8839"/>
                  </a:lnTo>
                  <a:lnTo>
                    <a:pt x="2766" y="8839"/>
                  </a:lnTo>
                  <a:lnTo>
                    <a:pt x="3549" y="8686"/>
                  </a:lnTo>
                  <a:lnTo>
                    <a:pt x="4559" y="7899"/>
                  </a:lnTo>
                  <a:lnTo>
                    <a:pt x="5941" y="7899"/>
                  </a:lnTo>
                  <a:lnTo>
                    <a:pt x="6210" y="7619"/>
                  </a:lnTo>
                  <a:lnTo>
                    <a:pt x="9807" y="7619"/>
                  </a:lnTo>
                  <a:lnTo>
                    <a:pt x="9423" y="6705"/>
                  </a:lnTo>
                  <a:lnTo>
                    <a:pt x="7594" y="6426"/>
                  </a:lnTo>
                  <a:lnTo>
                    <a:pt x="6959" y="6172"/>
                  </a:lnTo>
                  <a:lnTo>
                    <a:pt x="7404" y="5372"/>
                  </a:lnTo>
                  <a:lnTo>
                    <a:pt x="8572" y="2285"/>
                  </a:lnTo>
                  <a:lnTo>
                    <a:pt x="7010" y="0"/>
                  </a:lnTo>
                  <a:close/>
                </a:path>
                <a:path w="10159" h="11429">
                  <a:moveTo>
                    <a:pt x="947" y="9423"/>
                  </a:moveTo>
                  <a:lnTo>
                    <a:pt x="558" y="9423"/>
                  </a:lnTo>
                  <a:lnTo>
                    <a:pt x="736" y="9690"/>
                  </a:lnTo>
                  <a:lnTo>
                    <a:pt x="947" y="9423"/>
                  </a:lnTo>
                  <a:close/>
                </a:path>
                <a:path w="10159" h="11429">
                  <a:moveTo>
                    <a:pt x="2388" y="9207"/>
                  </a:moveTo>
                  <a:lnTo>
                    <a:pt x="1117" y="9207"/>
                  </a:lnTo>
                  <a:lnTo>
                    <a:pt x="1816" y="9563"/>
                  </a:lnTo>
                  <a:lnTo>
                    <a:pt x="2374" y="9232"/>
                  </a:lnTo>
                  <a:close/>
                </a:path>
                <a:path w="10159" h="11429">
                  <a:moveTo>
                    <a:pt x="9807" y="7619"/>
                  </a:moveTo>
                  <a:lnTo>
                    <a:pt x="6210" y="7619"/>
                  </a:lnTo>
                  <a:lnTo>
                    <a:pt x="7124" y="7708"/>
                  </a:lnTo>
                  <a:lnTo>
                    <a:pt x="7696" y="8153"/>
                  </a:lnTo>
                  <a:lnTo>
                    <a:pt x="8280" y="8775"/>
                  </a:lnTo>
                  <a:lnTo>
                    <a:pt x="8699" y="9004"/>
                  </a:lnTo>
                  <a:lnTo>
                    <a:pt x="9194" y="8864"/>
                  </a:lnTo>
                  <a:lnTo>
                    <a:pt x="8661" y="8051"/>
                  </a:lnTo>
                  <a:lnTo>
                    <a:pt x="9347" y="7696"/>
                  </a:lnTo>
                  <a:lnTo>
                    <a:pt x="9839" y="7696"/>
                  </a:lnTo>
                  <a:close/>
                </a:path>
                <a:path w="10159" h="11429">
                  <a:moveTo>
                    <a:pt x="2766" y="8839"/>
                  </a:moveTo>
                  <a:lnTo>
                    <a:pt x="2590" y="8839"/>
                  </a:lnTo>
                  <a:lnTo>
                    <a:pt x="2766" y="8839"/>
                  </a:lnTo>
                  <a:close/>
                </a:path>
                <a:path w="10159" h="11429">
                  <a:moveTo>
                    <a:pt x="4559" y="7899"/>
                  </a:moveTo>
                  <a:lnTo>
                    <a:pt x="3535" y="8697"/>
                  </a:lnTo>
                  <a:lnTo>
                    <a:pt x="4559" y="7899"/>
                  </a:lnTo>
                  <a:close/>
                </a:path>
                <a:path w="10159" h="11429">
                  <a:moveTo>
                    <a:pt x="9839" y="7696"/>
                  </a:moveTo>
                  <a:lnTo>
                    <a:pt x="9347" y="7696"/>
                  </a:lnTo>
                  <a:lnTo>
                    <a:pt x="9855" y="7734"/>
                  </a:lnTo>
                  <a:close/>
                </a:path>
              </a:pathLst>
            </a:custGeom>
            <a:solidFill>
              <a:srgbClr val="B6835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2" name="object 462"/>
            <p:cNvSpPr/>
            <p:nvPr/>
          </p:nvSpPr>
          <p:spPr>
            <a:xfrm>
              <a:off x="6677889" y="4664076"/>
              <a:ext cx="10160" cy="11430"/>
            </a:xfrm>
            <a:custGeom>
              <a:avLst/>
              <a:gdLst/>
              <a:ahLst/>
              <a:cxnLst/>
              <a:rect l="l" t="t" r="r" b="b"/>
              <a:pathLst>
                <a:path w="10159" h="11429">
                  <a:moveTo>
                    <a:pt x="4559" y="7899"/>
                  </a:moveTo>
                  <a:lnTo>
                    <a:pt x="3175" y="8978"/>
                  </a:lnTo>
                  <a:lnTo>
                    <a:pt x="3009" y="9486"/>
                  </a:lnTo>
                  <a:lnTo>
                    <a:pt x="2844" y="9994"/>
                  </a:lnTo>
                  <a:lnTo>
                    <a:pt x="2806" y="10477"/>
                  </a:lnTo>
                  <a:lnTo>
                    <a:pt x="4051" y="10325"/>
                  </a:lnTo>
                  <a:lnTo>
                    <a:pt x="3898" y="11023"/>
                  </a:lnTo>
                  <a:lnTo>
                    <a:pt x="4318" y="11264"/>
                  </a:lnTo>
                  <a:lnTo>
                    <a:pt x="4953" y="9753"/>
                  </a:lnTo>
                  <a:lnTo>
                    <a:pt x="5588" y="8267"/>
                  </a:lnTo>
                  <a:lnTo>
                    <a:pt x="6210" y="7619"/>
                  </a:lnTo>
                  <a:lnTo>
                    <a:pt x="6667" y="7658"/>
                  </a:lnTo>
                  <a:lnTo>
                    <a:pt x="7124" y="7708"/>
                  </a:lnTo>
                  <a:lnTo>
                    <a:pt x="7696" y="8153"/>
                  </a:lnTo>
                  <a:lnTo>
                    <a:pt x="7988" y="8458"/>
                  </a:lnTo>
                  <a:lnTo>
                    <a:pt x="8280" y="8775"/>
                  </a:lnTo>
                  <a:lnTo>
                    <a:pt x="8699" y="9004"/>
                  </a:lnTo>
                  <a:lnTo>
                    <a:pt x="9194" y="8864"/>
                  </a:lnTo>
                  <a:lnTo>
                    <a:pt x="8661" y="8051"/>
                  </a:lnTo>
                  <a:lnTo>
                    <a:pt x="8991" y="7873"/>
                  </a:lnTo>
                  <a:lnTo>
                    <a:pt x="9347" y="7696"/>
                  </a:lnTo>
                  <a:lnTo>
                    <a:pt x="9855" y="7734"/>
                  </a:lnTo>
                  <a:lnTo>
                    <a:pt x="9423" y="6705"/>
                  </a:lnTo>
                  <a:lnTo>
                    <a:pt x="8509" y="6565"/>
                  </a:lnTo>
                  <a:lnTo>
                    <a:pt x="7594" y="6426"/>
                  </a:lnTo>
                  <a:lnTo>
                    <a:pt x="6959" y="6172"/>
                  </a:lnTo>
                  <a:lnTo>
                    <a:pt x="7175" y="5765"/>
                  </a:lnTo>
                  <a:lnTo>
                    <a:pt x="7404" y="5372"/>
                  </a:lnTo>
                  <a:lnTo>
                    <a:pt x="8572" y="2285"/>
                  </a:lnTo>
                  <a:lnTo>
                    <a:pt x="7010" y="0"/>
                  </a:lnTo>
                  <a:lnTo>
                    <a:pt x="6388" y="1981"/>
                  </a:lnTo>
                  <a:lnTo>
                    <a:pt x="6604" y="3162"/>
                  </a:lnTo>
                  <a:lnTo>
                    <a:pt x="6604" y="3454"/>
                  </a:lnTo>
                  <a:lnTo>
                    <a:pt x="6616" y="3759"/>
                  </a:lnTo>
                  <a:lnTo>
                    <a:pt x="5372" y="6311"/>
                  </a:lnTo>
                  <a:lnTo>
                    <a:pt x="5194" y="6464"/>
                  </a:lnTo>
                  <a:lnTo>
                    <a:pt x="5041" y="6616"/>
                  </a:lnTo>
                  <a:lnTo>
                    <a:pt x="1714" y="7899"/>
                  </a:lnTo>
                  <a:lnTo>
                    <a:pt x="1308" y="8026"/>
                  </a:lnTo>
                  <a:lnTo>
                    <a:pt x="927" y="8153"/>
                  </a:lnTo>
                  <a:lnTo>
                    <a:pt x="88" y="9143"/>
                  </a:lnTo>
                  <a:lnTo>
                    <a:pt x="0" y="9880"/>
                  </a:lnTo>
                  <a:lnTo>
                    <a:pt x="558" y="9423"/>
                  </a:lnTo>
                  <a:lnTo>
                    <a:pt x="736" y="9690"/>
                  </a:lnTo>
                  <a:lnTo>
                    <a:pt x="1117" y="9207"/>
                  </a:lnTo>
                  <a:lnTo>
                    <a:pt x="1473" y="9385"/>
                  </a:lnTo>
                  <a:lnTo>
                    <a:pt x="1816" y="9563"/>
                  </a:lnTo>
                  <a:lnTo>
                    <a:pt x="2374" y="9232"/>
                  </a:lnTo>
                  <a:lnTo>
                    <a:pt x="2476" y="9029"/>
                  </a:lnTo>
                  <a:lnTo>
                    <a:pt x="2590" y="8839"/>
                  </a:lnTo>
                  <a:lnTo>
                    <a:pt x="3149" y="8762"/>
                  </a:lnTo>
                  <a:lnTo>
                    <a:pt x="3594" y="8686"/>
                  </a:lnTo>
                  <a:lnTo>
                    <a:pt x="4559" y="789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3" name="object 463"/>
            <p:cNvSpPr/>
            <p:nvPr/>
          </p:nvSpPr>
          <p:spPr>
            <a:xfrm>
              <a:off x="6683909" y="4669073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342" y="63"/>
                  </a:moveTo>
                  <a:lnTo>
                    <a:pt x="190" y="76"/>
                  </a:ln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4" name="object 464"/>
            <p:cNvSpPr/>
            <p:nvPr/>
          </p:nvSpPr>
          <p:spPr>
            <a:xfrm>
              <a:off x="6684326" y="4667614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457" y="165"/>
                  </a:moveTo>
                  <a:lnTo>
                    <a:pt x="292" y="152"/>
                  </a:lnTo>
                  <a:lnTo>
                    <a:pt x="126" y="8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5" name="object 465"/>
            <p:cNvSpPr/>
            <p:nvPr/>
          </p:nvSpPr>
          <p:spPr>
            <a:xfrm>
              <a:off x="6684234" y="4668478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0"/>
                  </a:moveTo>
                  <a:lnTo>
                    <a:pt x="215" y="8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6" name="object 466"/>
            <p:cNvSpPr/>
            <p:nvPr/>
          </p:nvSpPr>
          <p:spPr>
            <a:xfrm>
              <a:off x="6683089" y="4670603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0"/>
                  </a:moveTo>
                  <a:lnTo>
                    <a:pt x="152" y="7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7" name="object 467"/>
            <p:cNvSpPr/>
            <p:nvPr/>
          </p:nvSpPr>
          <p:spPr>
            <a:xfrm>
              <a:off x="6692661" y="4669324"/>
              <a:ext cx="1270" cy="635"/>
            </a:xfrm>
            <a:custGeom>
              <a:avLst/>
              <a:gdLst/>
              <a:ahLst/>
              <a:cxnLst/>
              <a:rect l="l" t="t" r="r" b="b"/>
              <a:pathLst>
                <a:path w="1270" h="635">
                  <a:moveTo>
                    <a:pt x="0" y="0"/>
                  </a:moveTo>
                  <a:lnTo>
                    <a:pt x="215" y="38"/>
                  </a:lnTo>
                  <a:lnTo>
                    <a:pt x="444" y="165"/>
                  </a:lnTo>
                  <a:lnTo>
                    <a:pt x="660" y="17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8" name="object 468"/>
            <p:cNvSpPr/>
            <p:nvPr/>
          </p:nvSpPr>
          <p:spPr>
            <a:xfrm>
              <a:off x="6692607" y="4668522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444" y="126"/>
                  </a:moveTo>
                  <a:lnTo>
                    <a:pt x="266" y="177"/>
                  </a:lnTo>
                  <a:lnTo>
                    <a:pt x="114" y="139"/>
                  </a:ln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9" name="object 469"/>
            <p:cNvSpPr/>
            <p:nvPr/>
          </p:nvSpPr>
          <p:spPr>
            <a:xfrm>
              <a:off x="6692554" y="4667795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609" y="63"/>
                  </a:moveTo>
                  <a:lnTo>
                    <a:pt x="406" y="88"/>
                  </a:lnTo>
                  <a:lnTo>
                    <a:pt x="177" y="76"/>
                  </a:ln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0" name="object 470"/>
            <p:cNvSpPr/>
            <p:nvPr/>
          </p:nvSpPr>
          <p:spPr>
            <a:xfrm>
              <a:off x="6692381" y="4670543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0"/>
                  </a:moveTo>
                  <a:lnTo>
                    <a:pt x="215" y="25"/>
                  </a:lnTo>
                  <a:lnTo>
                    <a:pt x="406" y="127"/>
                  </a:lnTo>
                  <a:lnTo>
                    <a:pt x="609" y="17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1" name="object 471"/>
            <p:cNvSpPr/>
            <p:nvPr/>
          </p:nvSpPr>
          <p:spPr>
            <a:xfrm>
              <a:off x="6692438" y="4671372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25"/>
                  </a:moveTo>
                  <a:lnTo>
                    <a:pt x="203" y="2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2" name="object 472"/>
            <p:cNvSpPr/>
            <p:nvPr/>
          </p:nvSpPr>
          <p:spPr>
            <a:xfrm>
              <a:off x="6692606" y="4673689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25"/>
                  </a:moveTo>
                  <a:lnTo>
                    <a:pt x="139" y="0"/>
                  </a:lnTo>
                  <a:lnTo>
                    <a:pt x="266" y="2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3" name="object 473"/>
            <p:cNvSpPr/>
            <p:nvPr/>
          </p:nvSpPr>
          <p:spPr>
            <a:xfrm>
              <a:off x="6685207" y="4670718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393" y="0"/>
                  </a:moveTo>
                  <a:lnTo>
                    <a:pt x="215" y="12"/>
                  </a:lnTo>
                  <a:lnTo>
                    <a:pt x="76" y="127"/>
                  </a:lnTo>
                  <a:lnTo>
                    <a:pt x="0" y="30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4" name="object 474"/>
            <p:cNvSpPr/>
            <p:nvPr/>
          </p:nvSpPr>
          <p:spPr>
            <a:xfrm>
              <a:off x="6686237" y="4670826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507" y="0"/>
                  </a:moveTo>
                  <a:lnTo>
                    <a:pt x="266" y="139"/>
                  </a:lnTo>
                  <a:lnTo>
                    <a:pt x="38" y="342"/>
                  </a:lnTo>
                  <a:lnTo>
                    <a:pt x="0" y="62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5" name="object 475"/>
            <p:cNvSpPr/>
            <p:nvPr/>
          </p:nvSpPr>
          <p:spPr>
            <a:xfrm>
              <a:off x="6679657" y="4672082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0" y="0"/>
                  </a:moveTo>
                  <a:lnTo>
                    <a:pt x="203" y="177"/>
                  </a:lnTo>
                  <a:lnTo>
                    <a:pt x="469" y="279"/>
                  </a:lnTo>
                  <a:lnTo>
                    <a:pt x="635" y="4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6" name="object 476"/>
            <p:cNvSpPr/>
            <p:nvPr/>
          </p:nvSpPr>
          <p:spPr>
            <a:xfrm>
              <a:off x="6694399" y="4671152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279" y="0"/>
                  </a:moveTo>
                  <a:lnTo>
                    <a:pt x="127" y="63"/>
                  </a:lnTo>
                  <a:lnTo>
                    <a:pt x="38" y="203"/>
                  </a:lnTo>
                  <a:lnTo>
                    <a:pt x="0" y="36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7" name="object 477"/>
            <p:cNvSpPr/>
            <p:nvPr/>
          </p:nvSpPr>
          <p:spPr>
            <a:xfrm>
              <a:off x="6695296" y="4671398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165" y="0"/>
                  </a:moveTo>
                  <a:lnTo>
                    <a:pt x="0" y="12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8" name="object 478"/>
            <p:cNvSpPr/>
            <p:nvPr/>
          </p:nvSpPr>
          <p:spPr>
            <a:xfrm>
              <a:off x="6678795" y="4641367"/>
              <a:ext cx="19685" cy="26670"/>
            </a:xfrm>
            <a:custGeom>
              <a:avLst/>
              <a:gdLst/>
              <a:ahLst/>
              <a:cxnLst/>
              <a:rect l="l" t="t" r="r" b="b"/>
              <a:pathLst>
                <a:path w="19684" h="26670">
                  <a:moveTo>
                    <a:pt x="8153" y="0"/>
                  </a:moveTo>
                  <a:lnTo>
                    <a:pt x="1892" y="126"/>
                  </a:lnTo>
                  <a:lnTo>
                    <a:pt x="520" y="2349"/>
                  </a:lnTo>
                  <a:lnTo>
                    <a:pt x="330" y="4927"/>
                  </a:lnTo>
                  <a:lnTo>
                    <a:pt x="787" y="4610"/>
                  </a:lnTo>
                  <a:lnTo>
                    <a:pt x="114" y="7823"/>
                  </a:lnTo>
                  <a:lnTo>
                    <a:pt x="0" y="8572"/>
                  </a:lnTo>
                  <a:lnTo>
                    <a:pt x="685" y="9842"/>
                  </a:lnTo>
                  <a:lnTo>
                    <a:pt x="749" y="12369"/>
                  </a:lnTo>
                  <a:lnTo>
                    <a:pt x="965" y="14274"/>
                  </a:lnTo>
                  <a:lnTo>
                    <a:pt x="1282" y="15735"/>
                  </a:lnTo>
                  <a:lnTo>
                    <a:pt x="1955" y="17183"/>
                  </a:lnTo>
                  <a:lnTo>
                    <a:pt x="2006" y="17500"/>
                  </a:lnTo>
                  <a:lnTo>
                    <a:pt x="2222" y="17132"/>
                  </a:lnTo>
                  <a:lnTo>
                    <a:pt x="2578" y="18313"/>
                  </a:lnTo>
                  <a:lnTo>
                    <a:pt x="2895" y="18732"/>
                  </a:lnTo>
                  <a:lnTo>
                    <a:pt x="3086" y="20345"/>
                  </a:lnTo>
                  <a:lnTo>
                    <a:pt x="3289" y="19507"/>
                  </a:lnTo>
                  <a:lnTo>
                    <a:pt x="4241" y="21628"/>
                  </a:lnTo>
                  <a:lnTo>
                    <a:pt x="4851" y="23393"/>
                  </a:lnTo>
                  <a:lnTo>
                    <a:pt x="4787" y="21716"/>
                  </a:lnTo>
                  <a:lnTo>
                    <a:pt x="5359" y="24460"/>
                  </a:lnTo>
                  <a:lnTo>
                    <a:pt x="5359" y="24853"/>
                  </a:lnTo>
                  <a:lnTo>
                    <a:pt x="6095" y="23774"/>
                  </a:lnTo>
                  <a:lnTo>
                    <a:pt x="6476" y="24993"/>
                  </a:lnTo>
                  <a:lnTo>
                    <a:pt x="7073" y="24917"/>
                  </a:lnTo>
                  <a:lnTo>
                    <a:pt x="6896" y="26073"/>
                  </a:lnTo>
                  <a:lnTo>
                    <a:pt x="8635" y="24650"/>
                  </a:lnTo>
                  <a:lnTo>
                    <a:pt x="8813" y="23164"/>
                  </a:lnTo>
                  <a:lnTo>
                    <a:pt x="9359" y="22631"/>
                  </a:lnTo>
                  <a:lnTo>
                    <a:pt x="10236" y="21297"/>
                  </a:lnTo>
                  <a:lnTo>
                    <a:pt x="12382" y="22974"/>
                  </a:lnTo>
                  <a:lnTo>
                    <a:pt x="13131" y="24726"/>
                  </a:lnTo>
                  <a:lnTo>
                    <a:pt x="13690" y="24180"/>
                  </a:lnTo>
                  <a:lnTo>
                    <a:pt x="14185" y="25387"/>
                  </a:lnTo>
                  <a:lnTo>
                    <a:pt x="14490" y="24790"/>
                  </a:lnTo>
                  <a:lnTo>
                    <a:pt x="14782" y="25628"/>
                  </a:lnTo>
                  <a:lnTo>
                    <a:pt x="15011" y="26136"/>
                  </a:lnTo>
                  <a:lnTo>
                    <a:pt x="15163" y="26276"/>
                  </a:lnTo>
                  <a:lnTo>
                    <a:pt x="15506" y="26339"/>
                  </a:lnTo>
                  <a:lnTo>
                    <a:pt x="17068" y="23710"/>
                  </a:lnTo>
                  <a:lnTo>
                    <a:pt x="17017" y="22504"/>
                  </a:lnTo>
                  <a:lnTo>
                    <a:pt x="17132" y="21958"/>
                  </a:lnTo>
                  <a:lnTo>
                    <a:pt x="17513" y="22707"/>
                  </a:lnTo>
                  <a:lnTo>
                    <a:pt x="18313" y="21221"/>
                  </a:lnTo>
                  <a:lnTo>
                    <a:pt x="18059" y="19342"/>
                  </a:lnTo>
                  <a:lnTo>
                    <a:pt x="18681" y="19672"/>
                  </a:lnTo>
                  <a:lnTo>
                    <a:pt x="18808" y="17183"/>
                  </a:lnTo>
                  <a:lnTo>
                    <a:pt x="18554" y="15976"/>
                  </a:lnTo>
                  <a:lnTo>
                    <a:pt x="19113" y="16116"/>
                  </a:lnTo>
                  <a:lnTo>
                    <a:pt x="18935" y="13157"/>
                  </a:lnTo>
                  <a:lnTo>
                    <a:pt x="18554" y="12471"/>
                  </a:lnTo>
                  <a:lnTo>
                    <a:pt x="19176" y="12407"/>
                  </a:lnTo>
                  <a:lnTo>
                    <a:pt x="18745" y="10452"/>
                  </a:lnTo>
                  <a:lnTo>
                    <a:pt x="18122" y="9918"/>
                  </a:lnTo>
                  <a:lnTo>
                    <a:pt x="18554" y="9651"/>
                  </a:lnTo>
                  <a:lnTo>
                    <a:pt x="17754" y="7708"/>
                  </a:lnTo>
                  <a:lnTo>
                    <a:pt x="16763" y="7023"/>
                  </a:lnTo>
                  <a:lnTo>
                    <a:pt x="17322" y="6756"/>
                  </a:lnTo>
                  <a:lnTo>
                    <a:pt x="16459" y="5410"/>
                  </a:lnTo>
                  <a:lnTo>
                    <a:pt x="15227" y="4610"/>
                  </a:lnTo>
                  <a:lnTo>
                    <a:pt x="15836" y="4533"/>
                  </a:lnTo>
                  <a:lnTo>
                    <a:pt x="15201" y="2730"/>
                  </a:lnTo>
                  <a:lnTo>
                    <a:pt x="13703" y="1904"/>
                  </a:lnTo>
                  <a:lnTo>
                    <a:pt x="12699" y="850"/>
                  </a:lnTo>
                  <a:lnTo>
                    <a:pt x="10667" y="279"/>
                  </a:lnTo>
                  <a:lnTo>
                    <a:pt x="8153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9" name="object 479"/>
            <p:cNvSpPr/>
            <p:nvPr/>
          </p:nvSpPr>
          <p:spPr>
            <a:xfrm>
              <a:off x="6678795" y="4641367"/>
              <a:ext cx="19685" cy="26670"/>
            </a:xfrm>
            <a:custGeom>
              <a:avLst/>
              <a:gdLst/>
              <a:ahLst/>
              <a:cxnLst/>
              <a:rect l="l" t="t" r="r" b="b"/>
              <a:pathLst>
                <a:path w="19684" h="26670">
                  <a:moveTo>
                    <a:pt x="19176" y="12407"/>
                  </a:moveTo>
                  <a:lnTo>
                    <a:pt x="18745" y="10452"/>
                  </a:lnTo>
                  <a:lnTo>
                    <a:pt x="18440" y="10185"/>
                  </a:lnTo>
                  <a:lnTo>
                    <a:pt x="18122" y="9918"/>
                  </a:lnTo>
                  <a:lnTo>
                    <a:pt x="18554" y="9651"/>
                  </a:lnTo>
                  <a:lnTo>
                    <a:pt x="17754" y="7708"/>
                  </a:lnTo>
                  <a:lnTo>
                    <a:pt x="17259" y="7365"/>
                  </a:lnTo>
                  <a:lnTo>
                    <a:pt x="16763" y="7023"/>
                  </a:lnTo>
                  <a:lnTo>
                    <a:pt x="17322" y="6756"/>
                  </a:lnTo>
                  <a:lnTo>
                    <a:pt x="16459" y="5410"/>
                  </a:lnTo>
                  <a:lnTo>
                    <a:pt x="15836" y="5003"/>
                  </a:lnTo>
                  <a:lnTo>
                    <a:pt x="15227" y="4610"/>
                  </a:lnTo>
                  <a:lnTo>
                    <a:pt x="15836" y="4533"/>
                  </a:lnTo>
                  <a:lnTo>
                    <a:pt x="15201" y="2730"/>
                  </a:lnTo>
                  <a:lnTo>
                    <a:pt x="13703" y="1904"/>
                  </a:lnTo>
                  <a:lnTo>
                    <a:pt x="12699" y="850"/>
                  </a:lnTo>
                  <a:lnTo>
                    <a:pt x="11683" y="571"/>
                  </a:lnTo>
                  <a:lnTo>
                    <a:pt x="10667" y="279"/>
                  </a:lnTo>
                  <a:lnTo>
                    <a:pt x="8153" y="0"/>
                  </a:lnTo>
                  <a:lnTo>
                    <a:pt x="5092" y="63"/>
                  </a:lnTo>
                  <a:lnTo>
                    <a:pt x="1892" y="126"/>
                  </a:lnTo>
                  <a:lnTo>
                    <a:pt x="520" y="2349"/>
                  </a:lnTo>
                  <a:lnTo>
                    <a:pt x="330" y="4927"/>
                  </a:lnTo>
                  <a:lnTo>
                    <a:pt x="787" y="4610"/>
                  </a:lnTo>
                  <a:lnTo>
                    <a:pt x="114" y="7823"/>
                  </a:lnTo>
                  <a:lnTo>
                    <a:pt x="0" y="8572"/>
                  </a:lnTo>
                  <a:lnTo>
                    <a:pt x="685" y="9842"/>
                  </a:lnTo>
                  <a:lnTo>
                    <a:pt x="723" y="11379"/>
                  </a:lnTo>
                  <a:lnTo>
                    <a:pt x="723" y="11861"/>
                  </a:lnTo>
                  <a:lnTo>
                    <a:pt x="749" y="12369"/>
                  </a:lnTo>
                  <a:lnTo>
                    <a:pt x="812" y="12890"/>
                  </a:lnTo>
                  <a:lnTo>
                    <a:pt x="965" y="14274"/>
                  </a:lnTo>
                  <a:lnTo>
                    <a:pt x="1282" y="15735"/>
                  </a:lnTo>
                  <a:lnTo>
                    <a:pt x="1917" y="17081"/>
                  </a:lnTo>
                  <a:lnTo>
                    <a:pt x="2006" y="17500"/>
                  </a:lnTo>
                  <a:lnTo>
                    <a:pt x="2222" y="17132"/>
                  </a:lnTo>
                  <a:lnTo>
                    <a:pt x="2578" y="18313"/>
                  </a:lnTo>
                  <a:lnTo>
                    <a:pt x="2895" y="18732"/>
                  </a:lnTo>
                  <a:lnTo>
                    <a:pt x="3086" y="20345"/>
                  </a:lnTo>
                  <a:lnTo>
                    <a:pt x="3238" y="19735"/>
                  </a:lnTo>
                  <a:lnTo>
                    <a:pt x="3289" y="19507"/>
                  </a:lnTo>
                  <a:lnTo>
                    <a:pt x="3809" y="20650"/>
                  </a:lnTo>
                  <a:lnTo>
                    <a:pt x="4127" y="21361"/>
                  </a:lnTo>
                  <a:lnTo>
                    <a:pt x="4241" y="21628"/>
                  </a:lnTo>
                  <a:lnTo>
                    <a:pt x="4851" y="23393"/>
                  </a:lnTo>
                  <a:lnTo>
                    <a:pt x="4825" y="22593"/>
                  </a:lnTo>
                  <a:lnTo>
                    <a:pt x="4787" y="21716"/>
                  </a:lnTo>
                  <a:lnTo>
                    <a:pt x="5359" y="24460"/>
                  </a:lnTo>
                  <a:lnTo>
                    <a:pt x="5359" y="24853"/>
                  </a:lnTo>
                  <a:lnTo>
                    <a:pt x="6095" y="23774"/>
                  </a:lnTo>
                  <a:lnTo>
                    <a:pt x="6476" y="24993"/>
                  </a:lnTo>
                  <a:lnTo>
                    <a:pt x="7073" y="24917"/>
                  </a:lnTo>
                  <a:lnTo>
                    <a:pt x="6896" y="26073"/>
                  </a:lnTo>
                  <a:lnTo>
                    <a:pt x="8635" y="24650"/>
                  </a:lnTo>
                  <a:lnTo>
                    <a:pt x="8686" y="24117"/>
                  </a:lnTo>
                  <a:lnTo>
                    <a:pt x="8750" y="23583"/>
                  </a:lnTo>
                  <a:lnTo>
                    <a:pt x="8813" y="23164"/>
                  </a:lnTo>
                  <a:lnTo>
                    <a:pt x="9359" y="22631"/>
                  </a:lnTo>
                  <a:lnTo>
                    <a:pt x="10236" y="21297"/>
                  </a:lnTo>
                  <a:lnTo>
                    <a:pt x="12382" y="22974"/>
                  </a:lnTo>
                  <a:lnTo>
                    <a:pt x="12636" y="23583"/>
                  </a:lnTo>
                  <a:lnTo>
                    <a:pt x="12877" y="24180"/>
                  </a:lnTo>
                  <a:lnTo>
                    <a:pt x="13131" y="24726"/>
                  </a:lnTo>
                  <a:lnTo>
                    <a:pt x="13690" y="24180"/>
                  </a:lnTo>
                  <a:lnTo>
                    <a:pt x="14185" y="25387"/>
                  </a:lnTo>
                  <a:lnTo>
                    <a:pt x="14490" y="24790"/>
                  </a:lnTo>
                  <a:lnTo>
                    <a:pt x="14782" y="25628"/>
                  </a:lnTo>
                  <a:lnTo>
                    <a:pt x="15011" y="26136"/>
                  </a:lnTo>
                  <a:lnTo>
                    <a:pt x="15163" y="26276"/>
                  </a:lnTo>
                  <a:lnTo>
                    <a:pt x="15506" y="26339"/>
                  </a:lnTo>
                  <a:lnTo>
                    <a:pt x="16154" y="25260"/>
                  </a:lnTo>
                  <a:lnTo>
                    <a:pt x="17068" y="23710"/>
                  </a:lnTo>
                  <a:lnTo>
                    <a:pt x="17017" y="22504"/>
                  </a:lnTo>
                  <a:lnTo>
                    <a:pt x="17068" y="22224"/>
                  </a:lnTo>
                  <a:lnTo>
                    <a:pt x="17132" y="21958"/>
                  </a:lnTo>
                  <a:lnTo>
                    <a:pt x="17513" y="22707"/>
                  </a:lnTo>
                  <a:lnTo>
                    <a:pt x="18313" y="21221"/>
                  </a:lnTo>
                  <a:lnTo>
                    <a:pt x="18186" y="20281"/>
                  </a:lnTo>
                  <a:lnTo>
                    <a:pt x="18059" y="19342"/>
                  </a:lnTo>
                  <a:lnTo>
                    <a:pt x="18681" y="19672"/>
                  </a:lnTo>
                  <a:lnTo>
                    <a:pt x="18808" y="17183"/>
                  </a:lnTo>
                  <a:lnTo>
                    <a:pt x="18681" y="16573"/>
                  </a:lnTo>
                  <a:lnTo>
                    <a:pt x="18554" y="15976"/>
                  </a:lnTo>
                  <a:lnTo>
                    <a:pt x="19113" y="16116"/>
                  </a:lnTo>
                  <a:lnTo>
                    <a:pt x="18935" y="13157"/>
                  </a:lnTo>
                  <a:lnTo>
                    <a:pt x="18745" y="12801"/>
                  </a:lnTo>
                  <a:lnTo>
                    <a:pt x="18554" y="12471"/>
                  </a:lnTo>
                  <a:lnTo>
                    <a:pt x="19176" y="1240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0" name="object 480"/>
            <p:cNvSpPr/>
            <p:nvPr/>
          </p:nvSpPr>
          <p:spPr>
            <a:xfrm>
              <a:off x="6679946" y="4643171"/>
              <a:ext cx="17780" cy="22860"/>
            </a:xfrm>
            <a:custGeom>
              <a:avLst/>
              <a:gdLst/>
              <a:ahLst/>
              <a:cxnLst/>
              <a:rect l="l" t="t" r="r" b="b"/>
              <a:pathLst>
                <a:path w="17779" h="22860">
                  <a:moveTo>
                    <a:pt x="63" y="10248"/>
                  </a:moveTo>
                  <a:lnTo>
                    <a:pt x="25" y="9105"/>
                  </a:lnTo>
                  <a:lnTo>
                    <a:pt x="63" y="10248"/>
                  </a:lnTo>
                  <a:close/>
                </a:path>
                <a:path w="17779" h="22860">
                  <a:moveTo>
                    <a:pt x="266" y="2578"/>
                  </a:moveTo>
                  <a:lnTo>
                    <a:pt x="215" y="2768"/>
                  </a:lnTo>
                  <a:lnTo>
                    <a:pt x="266" y="2578"/>
                  </a:lnTo>
                  <a:close/>
                </a:path>
                <a:path w="17779" h="22860">
                  <a:moveTo>
                    <a:pt x="368" y="13030"/>
                  </a:moveTo>
                  <a:lnTo>
                    <a:pt x="190" y="12534"/>
                  </a:lnTo>
                  <a:lnTo>
                    <a:pt x="88" y="12052"/>
                  </a:lnTo>
                  <a:lnTo>
                    <a:pt x="177" y="11506"/>
                  </a:lnTo>
                  <a:lnTo>
                    <a:pt x="165" y="11341"/>
                  </a:lnTo>
                  <a:lnTo>
                    <a:pt x="63" y="11988"/>
                  </a:lnTo>
                  <a:lnTo>
                    <a:pt x="152" y="12598"/>
                  </a:lnTo>
                  <a:lnTo>
                    <a:pt x="368" y="13220"/>
                  </a:lnTo>
                  <a:lnTo>
                    <a:pt x="368" y="13093"/>
                  </a:lnTo>
                  <a:close/>
                </a:path>
                <a:path w="17779" h="22860">
                  <a:moveTo>
                    <a:pt x="787" y="11176"/>
                  </a:moveTo>
                  <a:lnTo>
                    <a:pt x="596" y="10274"/>
                  </a:lnTo>
                  <a:lnTo>
                    <a:pt x="431" y="9931"/>
                  </a:lnTo>
                  <a:lnTo>
                    <a:pt x="596" y="10680"/>
                  </a:lnTo>
                  <a:lnTo>
                    <a:pt x="723" y="11074"/>
                  </a:lnTo>
                  <a:close/>
                </a:path>
                <a:path w="17779" h="22860">
                  <a:moveTo>
                    <a:pt x="1574" y="14173"/>
                  </a:moveTo>
                  <a:lnTo>
                    <a:pt x="1193" y="13550"/>
                  </a:lnTo>
                  <a:lnTo>
                    <a:pt x="977" y="12915"/>
                  </a:lnTo>
                  <a:lnTo>
                    <a:pt x="571" y="12407"/>
                  </a:lnTo>
                  <a:lnTo>
                    <a:pt x="558" y="12560"/>
                  </a:lnTo>
                  <a:lnTo>
                    <a:pt x="977" y="13093"/>
                  </a:lnTo>
                  <a:lnTo>
                    <a:pt x="1193" y="13741"/>
                  </a:lnTo>
                  <a:lnTo>
                    <a:pt x="1549" y="14312"/>
                  </a:lnTo>
                  <a:lnTo>
                    <a:pt x="1574" y="14173"/>
                  </a:lnTo>
                  <a:close/>
                </a:path>
                <a:path w="17779" h="22860">
                  <a:moveTo>
                    <a:pt x="2463" y="16446"/>
                  </a:moveTo>
                  <a:lnTo>
                    <a:pt x="2146" y="15938"/>
                  </a:lnTo>
                  <a:lnTo>
                    <a:pt x="1955" y="15417"/>
                  </a:lnTo>
                  <a:lnTo>
                    <a:pt x="1701" y="14960"/>
                  </a:lnTo>
                  <a:lnTo>
                    <a:pt x="1689" y="15125"/>
                  </a:lnTo>
                  <a:lnTo>
                    <a:pt x="1955" y="15608"/>
                  </a:lnTo>
                  <a:lnTo>
                    <a:pt x="2133" y="16116"/>
                  </a:lnTo>
                  <a:lnTo>
                    <a:pt x="2425" y="16586"/>
                  </a:lnTo>
                  <a:lnTo>
                    <a:pt x="2463" y="16446"/>
                  </a:lnTo>
                  <a:close/>
                </a:path>
                <a:path w="17779" h="22860">
                  <a:moveTo>
                    <a:pt x="3187" y="12814"/>
                  </a:moveTo>
                  <a:lnTo>
                    <a:pt x="3162" y="12623"/>
                  </a:lnTo>
                  <a:lnTo>
                    <a:pt x="2781" y="12674"/>
                  </a:lnTo>
                  <a:lnTo>
                    <a:pt x="2692" y="12141"/>
                  </a:lnTo>
                  <a:lnTo>
                    <a:pt x="2374" y="12026"/>
                  </a:lnTo>
                  <a:lnTo>
                    <a:pt x="2336" y="12204"/>
                  </a:lnTo>
                  <a:lnTo>
                    <a:pt x="2679" y="12319"/>
                  </a:lnTo>
                  <a:lnTo>
                    <a:pt x="2794" y="12865"/>
                  </a:lnTo>
                  <a:lnTo>
                    <a:pt x="3162" y="12814"/>
                  </a:lnTo>
                  <a:close/>
                </a:path>
                <a:path w="17779" h="22860">
                  <a:moveTo>
                    <a:pt x="3390" y="393"/>
                  </a:moveTo>
                  <a:lnTo>
                    <a:pt x="3378" y="203"/>
                  </a:lnTo>
                  <a:lnTo>
                    <a:pt x="2946" y="254"/>
                  </a:lnTo>
                  <a:lnTo>
                    <a:pt x="2501" y="266"/>
                  </a:lnTo>
                  <a:lnTo>
                    <a:pt x="2120" y="393"/>
                  </a:lnTo>
                  <a:lnTo>
                    <a:pt x="2082" y="596"/>
                  </a:lnTo>
                  <a:lnTo>
                    <a:pt x="2501" y="457"/>
                  </a:lnTo>
                  <a:lnTo>
                    <a:pt x="2946" y="444"/>
                  </a:lnTo>
                  <a:lnTo>
                    <a:pt x="3365" y="393"/>
                  </a:lnTo>
                  <a:close/>
                </a:path>
                <a:path w="17779" h="22860">
                  <a:moveTo>
                    <a:pt x="3708" y="18326"/>
                  </a:moveTo>
                  <a:lnTo>
                    <a:pt x="3289" y="17386"/>
                  </a:lnTo>
                  <a:lnTo>
                    <a:pt x="3327" y="17665"/>
                  </a:lnTo>
                  <a:lnTo>
                    <a:pt x="3695" y="18478"/>
                  </a:lnTo>
                  <a:lnTo>
                    <a:pt x="3708" y="18326"/>
                  </a:lnTo>
                  <a:close/>
                </a:path>
                <a:path w="17779" h="22860">
                  <a:moveTo>
                    <a:pt x="4127" y="16891"/>
                  </a:moveTo>
                  <a:lnTo>
                    <a:pt x="4064" y="16484"/>
                  </a:lnTo>
                  <a:lnTo>
                    <a:pt x="4000" y="16294"/>
                  </a:lnTo>
                  <a:lnTo>
                    <a:pt x="3429" y="15570"/>
                  </a:lnTo>
                  <a:lnTo>
                    <a:pt x="3403" y="15735"/>
                  </a:lnTo>
                  <a:lnTo>
                    <a:pt x="3708" y="16090"/>
                  </a:lnTo>
                  <a:lnTo>
                    <a:pt x="3987" y="16484"/>
                  </a:lnTo>
                  <a:lnTo>
                    <a:pt x="4127" y="16891"/>
                  </a:lnTo>
                  <a:close/>
                </a:path>
                <a:path w="17779" h="22860">
                  <a:moveTo>
                    <a:pt x="4724" y="20624"/>
                  </a:moveTo>
                  <a:lnTo>
                    <a:pt x="4445" y="20167"/>
                  </a:lnTo>
                  <a:lnTo>
                    <a:pt x="4203" y="19215"/>
                  </a:lnTo>
                  <a:lnTo>
                    <a:pt x="4191" y="19392"/>
                  </a:lnTo>
                  <a:lnTo>
                    <a:pt x="4432" y="20332"/>
                  </a:lnTo>
                  <a:lnTo>
                    <a:pt x="4673" y="20726"/>
                  </a:lnTo>
                  <a:close/>
                </a:path>
                <a:path w="17779" h="22860">
                  <a:moveTo>
                    <a:pt x="5054" y="19024"/>
                  </a:moveTo>
                  <a:lnTo>
                    <a:pt x="4927" y="17894"/>
                  </a:lnTo>
                  <a:lnTo>
                    <a:pt x="4889" y="17754"/>
                  </a:lnTo>
                  <a:lnTo>
                    <a:pt x="5029" y="19024"/>
                  </a:lnTo>
                  <a:close/>
                </a:path>
                <a:path w="17779" h="22860">
                  <a:moveTo>
                    <a:pt x="5791" y="13233"/>
                  </a:moveTo>
                  <a:lnTo>
                    <a:pt x="5359" y="13131"/>
                  </a:lnTo>
                  <a:lnTo>
                    <a:pt x="4978" y="12979"/>
                  </a:lnTo>
                  <a:lnTo>
                    <a:pt x="4597" y="12839"/>
                  </a:lnTo>
                  <a:lnTo>
                    <a:pt x="4559" y="13004"/>
                  </a:lnTo>
                  <a:lnTo>
                    <a:pt x="4978" y="13169"/>
                  </a:lnTo>
                  <a:lnTo>
                    <a:pt x="5359" y="13309"/>
                  </a:lnTo>
                  <a:lnTo>
                    <a:pt x="5765" y="13423"/>
                  </a:lnTo>
                  <a:lnTo>
                    <a:pt x="5791" y="13233"/>
                  </a:lnTo>
                  <a:close/>
                </a:path>
                <a:path w="17779" h="22860">
                  <a:moveTo>
                    <a:pt x="5791" y="0"/>
                  </a:moveTo>
                  <a:lnTo>
                    <a:pt x="5359" y="0"/>
                  </a:lnTo>
                  <a:lnTo>
                    <a:pt x="4940" y="25"/>
                  </a:lnTo>
                  <a:lnTo>
                    <a:pt x="4559" y="190"/>
                  </a:lnTo>
                  <a:lnTo>
                    <a:pt x="4559" y="393"/>
                  </a:lnTo>
                  <a:lnTo>
                    <a:pt x="4940" y="203"/>
                  </a:lnTo>
                  <a:lnTo>
                    <a:pt x="5359" y="190"/>
                  </a:lnTo>
                  <a:lnTo>
                    <a:pt x="5791" y="190"/>
                  </a:lnTo>
                  <a:lnTo>
                    <a:pt x="5791" y="0"/>
                  </a:lnTo>
                  <a:close/>
                </a:path>
                <a:path w="17779" h="22860">
                  <a:moveTo>
                    <a:pt x="6159" y="17183"/>
                  </a:moveTo>
                  <a:lnTo>
                    <a:pt x="5562" y="16637"/>
                  </a:lnTo>
                  <a:lnTo>
                    <a:pt x="5359" y="16370"/>
                  </a:lnTo>
                  <a:lnTo>
                    <a:pt x="5410" y="16637"/>
                  </a:lnTo>
                  <a:lnTo>
                    <a:pt x="5562" y="16827"/>
                  </a:lnTo>
                  <a:lnTo>
                    <a:pt x="6096" y="17310"/>
                  </a:lnTo>
                  <a:lnTo>
                    <a:pt x="6159" y="17183"/>
                  </a:lnTo>
                  <a:close/>
                </a:path>
                <a:path w="17779" h="22860">
                  <a:moveTo>
                    <a:pt x="6184" y="19773"/>
                  </a:moveTo>
                  <a:lnTo>
                    <a:pt x="6121" y="19354"/>
                  </a:lnTo>
                  <a:lnTo>
                    <a:pt x="6019" y="18986"/>
                  </a:lnTo>
                  <a:lnTo>
                    <a:pt x="5829" y="18681"/>
                  </a:lnTo>
                  <a:lnTo>
                    <a:pt x="5791" y="18808"/>
                  </a:lnTo>
                  <a:lnTo>
                    <a:pt x="6019" y="19164"/>
                  </a:lnTo>
                  <a:lnTo>
                    <a:pt x="6108" y="19519"/>
                  </a:lnTo>
                  <a:lnTo>
                    <a:pt x="6159" y="19888"/>
                  </a:lnTo>
                  <a:close/>
                </a:path>
                <a:path w="17779" h="22860">
                  <a:moveTo>
                    <a:pt x="6350" y="15214"/>
                  </a:moveTo>
                  <a:lnTo>
                    <a:pt x="4889" y="14490"/>
                  </a:lnTo>
                  <a:lnTo>
                    <a:pt x="4889" y="14681"/>
                  </a:lnTo>
                  <a:lnTo>
                    <a:pt x="5359" y="14935"/>
                  </a:lnTo>
                  <a:lnTo>
                    <a:pt x="6299" y="15367"/>
                  </a:lnTo>
                  <a:lnTo>
                    <a:pt x="6350" y="15214"/>
                  </a:lnTo>
                  <a:close/>
                </a:path>
                <a:path w="17779" h="22860">
                  <a:moveTo>
                    <a:pt x="7366" y="13639"/>
                  </a:moveTo>
                  <a:lnTo>
                    <a:pt x="7188" y="12903"/>
                  </a:lnTo>
                  <a:lnTo>
                    <a:pt x="7188" y="13106"/>
                  </a:lnTo>
                  <a:lnTo>
                    <a:pt x="7340" y="13716"/>
                  </a:lnTo>
                  <a:close/>
                </a:path>
                <a:path w="17779" h="22860">
                  <a:moveTo>
                    <a:pt x="9118" y="18110"/>
                  </a:moveTo>
                  <a:lnTo>
                    <a:pt x="8636" y="17627"/>
                  </a:lnTo>
                  <a:lnTo>
                    <a:pt x="8420" y="17030"/>
                  </a:lnTo>
                  <a:lnTo>
                    <a:pt x="8636" y="16281"/>
                  </a:lnTo>
                  <a:lnTo>
                    <a:pt x="8382" y="16916"/>
                  </a:lnTo>
                  <a:lnTo>
                    <a:pt x="8534" y="17729"/>
                  </a:lnTo>
                  <a:lnTo>
                    <a:pt x="9118" y="18300"/>
                  </a:lnTo>
                  <a:lnTo>
                    <a:pt x="9118" y="18110"/>
                  </a:lnTo>
                  <a:close/>
                </a:path>
                <a:path w="17779" h="22860">
                  <a:moveTo>
                    <a:pt x="9982" y="14033"/>
                  </a:moveTo>
                  <a:lnTo>
                    <a:pt x="9956" y="13881"/>
                  </a:lnTo>
                  <a:lnTo>
                    <a:pt x="9855" y="14084"/>
                  </a:lnTo>
                  <a:lnTo>
                    <a:pt x="9728" y="14249"/>
                  </a:lnTo>
                  <a:lnTo>
                    <a:pt x="9601" y="14439"/>
                  </a:lnTo>
                  <a:lnTo>
                    <a:pt x="9601" y="14630"/>
                  </a:lnTo>
                  <a:lnTo>
                    <a:pt x="9740" y="14439"/>
                  </a:lnTo>
                  <a:lnTo>
                    <a:pt x="9855" y="14262"/>
                  </a:lnTo>
                  <a:lnTo>
                    <a:pt x="9956" y="14058"/>
                  </a:lnTo>
                  <a:close/>
                </a:path>
                <a:path w="17779" h="22860">
                  <a:moveTo>
                    <a:pt x="10363" y="16738"/>
                  </a:moveTo>
                  <a:lnTo>
                    <a:pt x="10198" y="16852"/>
                  </a:lnTo>
                  <a:lnTo>
                    <a:pt x="10058" y="17056"/>
                  </a:lnTo>
                  <a:lnTo>
                    <a:pt x="9855" y="17208"/>
                  </a:lnTo>
                  <a:lnTo>
                    <a:pt x="9867" y="17373"/>
                  </a:lnTo>
                  <a:lnTo>
                    <a:pt x="10058" y="17246"/>
                  </a:lnTo>
                  <a:lnTo>
                    <a:pt x="10198" y="17043"/>
                  </a:lnTo>
                  <a:lnTo>
                    <a:pt x="10350" y="16840"/>
                  </a:lnTo>
                  <a:close/>
                </a:path>
                <a:path w="17779" h="22860">
                  <a:moveTo>
                    <a:pt x="10629" y="11760"/>
                  </a:moveTo>
                  <a:lnTo>
                    <a:pt x="10439" y="12204"/>
                  </a:lnTo>
                  <a:lnTo>
                    <a:pt x="10325" y="12382"/>
                  </a:lnTo>
                  <a:lnTo>
                    <a:pt x="10299" y="12611"/>
                  </a:lnTo>
                  <a:lnTo>
                    <a:pt x="10439" y="12382"/>
                  </a:lnTo>
                  <a:lnTo>
                    <a:pt x="10515" y="12204"/>
                  </a:lnTo>
                  <a:lnTo>
                    <a:pt x="10629" y="11760"/>
                  </a:lnTo>
                  <a:close/>
                </a:path>
                <a:path w="17779" h="22860">
                  <a:moveTo>
                    <a:pt x="10934" y="1117"/>
                  </a:moveTo>
                  <a:lnTo>
                    <a:pt x="10668" y="863"/>
                  </a:lnTo>
                  <a:lnTo>
                    <a:pt x="10490" y="736"/>
                  </a:lnTo>
                  <a:lnTo>
                    <a:pt x="10299" y="622"/>
                  </a:lnTo>
                  <a:lnTo>
                    <a:pt x="9982" y="469"/>
                  </a:lnTo>
                  <a:lnTo>
                    <a:pt x="9677" y="292"/>
                  </a:lnTo>
                  <a:lnTo>
                    <a:pt x="9232" y="215"/>
                  </a:lnTo>
                  <a:lnTo>
                    <a:pt x="9499" y="469"/>
                  </a:lnTo>
                  <a:lnTo>
                    <a:pt x="9652" y="584"/>
                  </a:lnTo>
                  <a:lnTo>
                    <a:pt x="9829" y="762"/>
                  </a:lnTo>
                  <a:lnTo>
                    <a:pt x="10007" y="787"/>
                  </a:lnTo>
                  <a:lnTo>
                    <a:pt x="10287" y="838"/>
                  </a:lnTo>
                  <a:lnTo>
                    <a:pt x="10528" y="965"/>
                  </a:lnTo>
                  <a:lnTo>
                    <a:pt x="10782" y="1092"/>
                  </a:lnTo>
                  <a:lnTo>
                    <a:pt x="10909" y="1143"/>
                  </a:lnTo>
                  <a:close/>
                </a:path>
                <a:path w="17779" h="22860">
                  <a:moveTo>
                    <a:pt x="11214" y="18453"/>
                  </a:moveTo>
                  <a:lnTo>
                    <a:pt x="11125" y="18757"/>
                  </a:lnTo>
                  <a:lnTo>
                    <a:pt x="10858" y="19227"/>
                  </a:lnTo>
                  <a:lnTo>
                    <a:pt x="10795" y="19545"/>
                  </a:lnTo>
                  <a:lnTo>
                    <a:pt x="10947" y="19227"/>
                  </a:lnTo>
                  <a:lnTo>
                    <a:pt x="11125" y="18935"/>
                  </a:lnTo>
                  <a:lnTo>
                    <a:pt x="11214" y="18453"/>
                  </a:lnTo>
                  <a:close/>
                </a:path>
                <a:path w="17779" h="22860">
                  <a:moveTo>
                    <a:pt x="12090" y="11569"/>
                  </a:moveTo>
                  <a:lnTo>
                    <a:pt x="12065" y="12458"/>
                  </a:lnTo>
                  <a:lnTo>
                    <a:pt x="11963" y="12852"/>
                  </a:lnTo>
                  <a:lnTo>
                    <a:pt x="11976" y="13030"/>
                  </a:lnTo>
                  <a:lnTo>
                    <a:pt x="12090" y="12573"/>
                  </a:lnTo>
                  <a:lnTo>
                    <a:pt x="12090" y="11569"/>
                  </a:lnTo>
                  <a:close/>
                </a:path>
                <a:path w="17779" h="22860">
                  <a:moveTo>
                    <a:pt x="12420" y="14147"/>
                  </a:moveTo>
                  <a:lnTo>
                    <a:pt x="12382" y="13716"/>
                  </a:lnTo>
                  <a:lnTo>
                    <a:pt x="12357" y="13843"/>
                  </a:lnTo>
                  <a:lnTo>
                    <a:pt x="12395" y="14185"/>
                  </a:lnTo>
                  <a:lnTo>
                    <a:pt x="12357" y="14516"/>
                  </a:lnTo>
                  <a:lnTo>
                    <a:pt x="12306" y="14846"/>
                  </a:lnTo>
                  <a:lnTo>
                    <a:pt x="12319" y="15036"/>
                  </a:lnTo>
                  <a:lnTo>
                    <a:pt x="12382" y="14592"/>
                  </a:lnTo>
                  <a:lnTo>
                    <a:pt x="12420" y="14147"/>
                  </a:lnTo>
                  <a:close/>
                </a:path>
                <a:path w="17779" h="22860">
                  <a:moveTo>
                    <a:pt x="12484" y="4178"/>
                  </a:moveTo>
                  <a:lnTo>
                    <a:pt x="12471" y="3975"/>
                  </a:lnTo>
                  <a:lnTo>
                    <a:pt x="11963" y="3441"/>
                  </a:lnTo>
                  <a:lnTo>
                    <a:pt x="11798" y="3289"/>
                  </a:lnTo>
                  <a:lnTo>
                    <a:pt x="11823" y="3505"/>
                  </a:lnTo>
                  <a:lnTo>
                    <a:pt x="12484" y="4178"/>
                  </a:lnTo>
                  <a:close/>
                </a:path>
                <a:path w="17779" h="22860">
                  <a:moveTo>
                    <a:pt x="12534" y="9385"/>
                  </a:moveTo>
                  <a:lnTo>
                    <a:pt x="12509" y="8305"/>
                  </a:lnTo>
                  <a:lnTo>
                    <a:pt x="12484" y="9321"/>
                  </a:lnTo>
                  <a:lnTo>
                    <a:pt x="12306" y="9728"/>
                  </a:lnTo>
                  <a:lnTo>
                    <a:pt x="12319" y="9867"/>
                  </a:lnTo>
                  <a:lnTo>
                    <a:pt x="12534" y="9385"/>
                  </a:lnTo>
                  <a:close/>
                </a:path>
                <a:path w="17779" h="22860">
                  <a:moveTo>
                    <a:pt x="12585" y="2870"/>
                  </a:moveTo>
                  <a:lnTo>
                    <a:pt x="12509" y="2654"/>
                  </a:lnTo>
                  <a:lnTo>
                    <a:pt x="12395" y="2527"/>
                  </a:lnTo>
                  <a:lnTo>
                    <a:pt x="12217" y="2476"/>
                  </a:lnTo>
                  <a:lnTo>
                    <a:pt x="12192" y="2654"/>
                  </a:lnTo>
                  <a:lnTo>
                    <a:pt x="12395" y="2717"/>
                  </a:lnTo>
                  <a:lnTo>
                    <a:pt x="12509" y="2844"/>
                  </a:lnTo>
                  <a:lnTo>
                    <a:pt x="12560" y="3009"/>
                  </a:lnTo>
                  <a:lnTo>
                    <a:pt x="12585" y="2870"/>
                  </a:lnTo>
                  <a:close/>
                </a:path>
                <a:path w="17779" h="22860">
                  <a:moveTo>
                    <a:pt x="13004" y="6680"/>
                  </a:moveTo>
                  <a:lnTo>
                    <a:pt x="12890" y="6121"/>
                  </a:lnTo>
                  <a:lnTo>
                    <a:pt x="12687" y="5778"/>
                  </a:lnTo>
                  <a:lnTo>
                    <a:pt x="12433" y="5511"/>
                  </a:lnTo>
                  <a:lnTo>
                    <a:pt x="12509" y="5778"/>
                  </a:lnTo>
                  <a:lnTo>
                    <a:pt x="12687" y="5969"/>
                  </a:lnTo>
                  <a:lnTo>
                    <a:pt x="12890" y="6299"/>
                  </a:lnTo>
                  <a:lnTo>
                    <a:pt x="13004" y="6680"/>
                  </a:lnTo>
                  <a:close/>
                </a:path>
                <a:path w="17779" h="22860">
                  <a:moveTo>
                    <a:pt x="13271" y="10553"/>
                  </a:moveTo>
                  <a:lnTo>
                    <a:pt x="13258" y="10210"/>
                  </a:lnTo>
                  <a:lnTo>
                    <a:pt x="13208" y="9867"/>
                  </a:lnTo>
                  <a:lnTo>
                    <a:pt x="13195" y="10033"/>
                  </a:lnTo>
                  <a:lnTo>
                    <a:pt x="13233" y="10261"/>
                  </a:lnTo>
                  <a:lnTo>
                    <a:pt x="13246" y="10490"/>
                  </a:lnTo>
                  <a:lnTo>
                    <a:pt x="13195" y="10731"/>
                  </a:lnTo>
                  <a:lnTo>
                    <a:pt x="13195" y="10858"/>
                  </a:lnTo>
                  <a:lnTo>
                    <a:pt x="13271" y="10553"/>
                  </a:lnTo>
                  <a:close/>
                </a:path>
                <a:path w="17779" h="22860">
                  <a:moveTo>
                    <a:pt x="13449" y="15900"/>
                  </a:moveTo>
                  <a:lnTo>
                    <a:pt x="13385" y="16383"/>
                  </a:lnTo>
                  <a:lnTo>
                    <a:pt x="13106" y="16751"/>
                  </a:lnTo>
                  <a:lnTo>
                    <a:pt x="12903" y="16929"/>
                  </a:lnTo>
                  <a:lnTo>
                    <a:pt x="12776" y="17221"/>
                  </a:lnTo>
                  <a:lnTo>
                    <a:pt x="13119" y="16929"/>
                  </a:lnTo>
                  <a:lnTo>
                    <a:pt x="13385" y="16548"/>
                  </a:lnTo>
                  <a:lnTo>
                    <a:pt x="13449" y="15900"/>
                  </a:lnTo>
                  <a:close/>
                </a:path>
                <a:path w="17779" h="22860">
                  <a:moveTo>
                    <a:pt x="13614" y="13246"/>
                  </a:moveTo>
                  <a:lnTo>
                    <a:pt x="13563" y="12712"/>
                  </a:lnTo>
                  <a:lnTo>
                    <a:pt x="13550" y="12839"/>
                  </a:lnTo>
                  <a:lnTo>
                    <a:pt x="13589" y="13296"/>
                  </a:lnTo>
                  <a:lnTo>
                    <a:pt x="13589" y="13754"/>
                  </a:lnTo>
                  <a:lnTo>
                    <a:pt x="13550" y="14224"/>
                  </a:lnTo>
                  <a:lnTo>
                    <a:pt x="13550" y="14414"/>
                  </a:lnTo>
                  <a:lnTo>
                    <a:pt x="13614" y="13804"/>
                  </a:lnTo>
                  <a:lnTo>
                    <a:pt x="13614" y="13246"/>
                  </a:lnTo>
                  <a:close/>
                </a:path>
                <a:path w="17779" h="22860">
                  <a:moveTo>
                    <a:pt x="13627" y="19431"/>
                  </a:moveTo>
                  <a:lnTo>
                    <a:pt x="13436" y="19786"/>
                  </a:lnTo>
                  <a:lnTo>
                    <a:pt x="12928" y="20510"/>
                  </a:lnTo>
                  <a:lnTo>
                    <a:pt x="12979" y="20637"/>
                  </a:lnTo>
                  <a:lnTo>
                    <a:pt x="13436" y="19977"/>
                  </a:lnTo>
                  <a:lnTo>
                    <a:pt x="13550" y="19786"/>
                  </a:lnTo>
                  <a:lnTo>
                    <a:pt x="13627" y="19431"/>
                  </a:lnTo>
                  <a:close/>
                </a:path>
                <a:path w="17779" h="22860">
                  <a:moveTo>
                    <a:pt x="14389" y="13601"/>
                  </a:moveTo>
                  <a:lnTo>
                    <a:pt x="14338" y="13017"/>
                  </a:lnTo>
                  <a:lnTo>
                    <a:pt x="14325" y="13144"/>
                  </a:lnTo>
                  <a:lnTo>
                    <a:pt x="14376" y="13690"/>
                  </a:lnTo>
                  <a:lnTo>
                    <a:pt x="14376" y="14897"/>
                  </a:lnTo>
                  <a:lnTo>
                    <a:pt x="14389" y="13601"/>
                  </a:lnTo>
                  <a:close/>
                </a:path>
                <a:path w="17779" h="22860">
                  <a:moveTo>
                    <a:pt x="14554" y="4622"/>
                  </a:moveTo>
                  <a:lnTo>
                    <a:pt x="14338" y="4203"/>
                  </a:lnTo>
                  <a:lnTo>
                    <a:pt x="14122" y="3695"/>
                  </a:lnTo>
                  <a:lnTo>
                    <a:pt x="13690" y="3568"/>
                  </a:lnTo>
                  <a:lnTo>
                    <a:pt x="13665" y="3746"/>
                  </a:lnTo>
                  <a:lnTo>
                    <a:pt x="14122" y="3886"/>
                  </a:lnTo>
                  <a:lnTo>
                    <a:pt x="14325" y="4381"/>
                  </a:lnTo>
                  <a:lnTo>
                    <a:pt x="14516" y="4762"/>
                  </a:lnTo>
                  <a:lnTo>
                    <a:pt x="14554" y="4622"/>
                  </a:lnTo>
                  <a:close/>
                </a:path>
                <a:path w="17779" h="22860">
                  <a:moveTo>
                    <a:pt x="14643" y="11607"/>
                  </a:moveTo>
                  <a:lnTo>
                    <a:pt x="14617" y="12230"/>
                  </a:lnTo>
                  <a:lnTo>
                    <a:pt x="14566" y="12725"/>
                  </a:lnTo>
                  <a:lnTo>
                    <a:pt x="14478" y="13246"/>
                  </a:lnTo>
                  <a:lnTo>
                    <a:pt x="14490" y="13411"/>
                  </a:lnTo>
                  <a:lnTo>
                    <a:pt x="14592" y="12839"/>
                  </a:lnTo>
                  <a:lnTo>
                    <a:pt x="14643" y="12280"/>
                  </a:lnTo>
                  <a:lnTo>
                    <a:pt x="14643" y="11607"/>
                  </a:lnTo>
                  <a:close/>
                </a:path>
                <a:path w="17779" h="22860">
                  <a:moveTo>
                    <a:pt x="14820" y="11023"/>
                  </a:moveTo>
                  <a:lnTo>
                    <a:pt x="14795" y="9296"/>
                  </a:lnTo>
                  <a:lnTo>
                    <a:pt x="14820" y="11023"/>
                  </a:lnTo>
                  <a:close/>
                </a:path>
                <a:path w="17779" h="22860">
                  <a:moveTo>
                    <a:pt x="14833" y="20815"/>
                  </a:moveTo>
                  <a:lnTo>
                    <a:pt x="14820" y="20688"/>
                  </a:lnTo>
                  <a:lnTo>
                    <a:pt x="14719" y="21323"/>
                  </a:lnTo>
                  <a:lnTo>
                    <a:pt x="14617" y="22656"/>
                  </a:lnTo>
                  <a:lnTo>
                    <a:pt x="14617" y="22834"/>
                  </a:lnTo>
                  <a:lnTo>
                    <a:pt x="14681" y="22098"/>
                  </a:lnTo>
                  <a:lnTo>
                    <a:pt x="14719" y="21463"/>
                  </a:lnTo>
                  <a:lnTo>
                    <a:pt x="14833" y="20853"/>
                  </a:lnTo>
                  <a:close/>
                </a:path>
                <a:path w="17779" h="22860">
                  <a:moveTo>
                    <a:pt x="14973" y="6184"/>
                  </a:moveTo>
                  <a:lnTo>
                    <a:pt x="14109" y="5461"/>
                  </a:lnTo>
                  <a:lnTo>
                    <a:pt x="14046" y="5600"/>
                  </a:lnTo>
                  <a:lnTo>
                    <a:pt x="14897" y="6299"/>
                  </a:lnTo>
                  <a:lnTo>
                    <a:pt x="14960" y="7239"/>
                  </a:lnTo>
                  <a:lnTo>
                    <a:pt x="14909" y="8280"/>
                  </a:lnTo>
                  <a:lnTo>
                    <a:pt x="14922" y="8458"/>
                  </a:lnTo>
                  <a:lnTo>
                    <a:pt x="14973" y="7264"/>
                  </a:lnTo>
                  <a:lnTo>
                    <a:pt x="14973" y="6184"/>
                  </a:lnTo>
                  <a:close/>
                </a:path>
                <a:path w="17779" h="22860">
                  <a:moveTo>
                    <a:pt x="15430" y="16929"/>
                  </a:moveTo>
                  <a:lnTo>
                    <a:pt x="15125" y="17691"/>
                  </a:lnTo>
                  <a:lnTo>
                    <a:pt x="15036" y="17868"/>
                  </a:lnTo>
                  <a:lnTo>
                    <a:pt x="14935" y="18275"/>
                  </a:lnTo>
                  <a:lnTo>
                    <a:pt x="15125" y="17868"/>
                  </a:lnTo>
                  <a:lnTo>
                    <a:pt x="15430" y="16929"/>
                  </a:lnTo>
                  <a:close/>
                </a:path>
                <a:path w="17779" h="22860">
                  <a:moveTo>
                    <a:pt x="15900" y="13462"/>
                  </a:moveTo>
                  <a:lnTo>
                    <a:pt x="15875" y="13081"/>
                  </a:lnTo>
                  <a:lnTo>
                    <a:pt x="15824" y="12661"/>
                  </a:lnTo>
                  <a:lnTo>
                    <a:pt x="15811" y="12788"/>
                  </a:lnTo>
                  <a:lnTo>
                    <a:pt x="15849" y="13131"/>
                  </a:lnTo>
                  <a:lnTo>
                    <a:pt x="15900" y="13462"/>
                  </a:lnTo>
                  <a:close/>
                </a:path>
                <a:path w="17779" h="22860">
                  <a:moveTo>
                    <a:pt x="15913" y="13512"/>
                  </a:moveTo>
                  <a:lnTo>
                    <a:pt x="15862" y="13804"/>
                  </a:lnTo>
                  <a:lnTo>
                    <a:pt x="15875" y="14020"/>
                  </a:lnTo>
                  <a:lnTo>
                    <a:pt x="15913" y="13512"/>
                  </a:lnTo>
                  <a:close/>
                </a:path>
                <a:path w="17779" h="22860">
                  <a:moveTo>
                    <a:pt x="16065" y="16040"/>
                  </a:moveTo>
                  <a:lnTo>
                    <a:pt x="15875" y="15379"/>
                  </a:lnTo>
                  <a:lnTo>
                    <a:pt x="15862" y="15532"/>
                  </a:lnTo>
                  <a:lnTo>
                    <a:pt x="16002" y="16040"/>
                  </a:lnTo>
                  <a:lnTo>
                    <a:pt x="16052" y="17564"/>
                  </a:lnTo>
                  <a:lnTo>
                    <a:pt x="16065" y="16040"/>
                  </a:lnTo>
                  <a:close/>
                </a:path>
                <a:path w="17779" h="22860">
                  <a:moveTo>
                    <a:pt x="16268" y="9055"/>
                  </a:moveTo>
                  <a:lnTo>
                    <a:pt x="16243" y="7175"/>
                  </a:lnTo>
                  <a:lnTo>
                    <a:pt x="15773" y="6426"/>
                  </a:lnTo>
                  <a:lnTo>
                    <a:pt x="15760" y="6578"/>
                  </a:lnTo>
                  <a:lnTo>
                    <a:pt x="16116" y="7175"/>
                  </a:lnTo>
                  <a:lnTo>
                    <a:pt x="16243" y="9055"/>
                  </a:lnTo>
                  <a:close/>
                </a:path>
                <a:path w="17779" h="22860">
                  <a:moveTo>
                    <a:pt x="16357" y="10198"/>
                  </a:moveTo>
                  <a:lnTo>
                    <a:pt x="16281" y="10604"/>
                  </a:lnTo>
                  <a:lnTo>
                    <a:pt x="16103" y="11633"/>
                  </a:lnTo>
                  <a:lnTo>
                    <a:pt x="16103" y="11811"/>
                  </a:lnTo>
                  <a:lnTo>
                    <a:pt x="16205" y="11277"/>
                  </a:lnTo>
                  <a:lnTo>
                    <a:pt x="16306" y="10756"/>
                  </a:lnTo>
                  <a:lnTo>
                    <a:pt x="16357" y="10198"/>
                  </a:lnTo>
                  <a:close/>
                </a:path>
                <a:path w="17779" h="22860">
                  <a:moveTo>
                    <a:pt x="16408" y="18808"/>
                  </a:moveTo>
                  <a:lnTo>
                    <a:pt x="16370" y="18605"/>
                  </a:lnTo>
                  <a:lnTo>
                    <a:pt x="16370" y="18376"/>
                  </a:lnTo>
                  <a:lnTo>
                    <a:pt x="16357" y="18249"/>
                  </a:lnTo>
                  <a:lnTo>
                    <a:pt x="16344" y="18376"/>
                  </a:lnTo>
                  <a:lnTo>
                    <a:pt x="16344" y="18643"/>
                  </a:lnTo>
                  <a:lnTo>
                    <a:pt x="16395" y="18859"/>
                  </a:lnTo>
                  <a:lnTo>
                    <a:pt x="16395" y="19215"/>
                  </a:lnTo>
                  <a:lnTo>
                    <a:pt x="16408" y="19088"/>
                  </a:lnTo>
                  <a:lnTo>
                    <a:pt x="16408" y="18808"/>
                  </a:lnTo>
                  <a:close/>
                </a:path>
                <a:path w="17779" h="22860">
                  <a:moveTo>
                    <a:pt x="17157" y="13169"/>
                  </a:moveTo>
                  <a:lnTo>
                    <a:pt x="17119" y="12915"/>
                  </a:lnTo>
                  <a:lnTo>
                    <a:pt x="17030" y="12725"/>
                  </a:lnTo>
                  <a:lnTo>
                    <a:pt x="16814" y="12496"/>
                  </a:lnTo>
                  <a:lnTo>
                    <a:pt x="16852" y="12725"/>
                  </a:lnTo>
                  <a:lnTo>
                    <a:pt x="17030" y="12915"/>
                  </a:lnTo>
                  <a:lnTo>
                    <a:pt x="17157" y="13169"/>
                  </a:lnTo>
                  <a:close/>
                </a:path>
                <a:path w="17779" h="22860">
                  <a:moveTo>
                    <a:pt x="17322" y="9448"/>
                  </a:moveTo>
                  <a:lnTo>
                    <a:pt x="16903" y="8902"/>
                  </a:lnTo>
                  <a:lnTo>
                    <a:pt x="16662" y="8724"/>
                  </a:lnTo>
                  <a:lnTo>
                    <a:pt x="16662" y="8902"/>
                  </a:lnTo>
                  <a:lnTo>
                    <a:pt x="16903" y="9093"/>
                  </a:lnTo>
                  <a:lnTo>
                    <a:pt x="17284" y="9588"/>
                  </a:lnTo>
                  <a:lnTo>
                    <a:pt x="17322" y="94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1" name="object 481"/>
            <p:cNvSpPr/>
            <p:nvPr/>
          </p:nvSpPr>
          <p:spPr>
            <a:xfrm>
              <a:off x="6680039" y="4643088"/>
              <a:ext cx="12065" cy="12700"/>
            </a:xfrm>
            <a:custGeom>
              <a:avLst/>
              <a:gdLst/>
              <a:ahLst/>
              <a:cxnLst/>
              <a:rect l="l" t="t" r="r" b="b"/>
              <a:pathLst>
                <a:path w="12065" h="12700">
                  <a:moveTo>
                    <a:pt x="3771" y="0"/>
                  </a:moveTo>
                  <a:lnTo>
                    <a:pt x="3009" y="1257"/>
                  </a:lnTo>
                  <a:lnTo>
                    <a:pt x="723" y="1028"/>
                  </a:lnTo>
                  <a:lnTo>
                    <a:pt x="533" y="2743"/>
                  </a:lnTo>
                  <a:lnTo>
                    <a:pt x="12" y="2946"/>
                  </a:lnTo>
                  <a:lnTo>
                    <a:pt x="203" y="4813"/>
                  </a:lnTo>
                  <a:lnTo>
                    <a:pt x="660" y="6273"/>
                  </a:lnTo>
                  <a:lnTo>
                    <a:pt x="165" y="7073"/>
                  </a:lnTo>
                  <a:lnTo>
                    <a:pt x="0" y="8420"/>
                  </a:lnTo>
                  <a:lnTo>
                    <a:pt x="1193" y="9131"/>
                  </a:lnTo>
                  <a:lnTo>
                    <a:pt x="1498" y="10363"/>
                  </a:lnTo>
                  <a:lnTo>
                    <a:pt x="2209" y="11607"/>
                  </a:lnTo>
                  <a:lnTo>
                    <a:pt x="3276" y="11887"/>
                  </a:lnTo>
                  <a:lnTo>
                    <a:pt x="4368" y="12141"/>
                  </a:lnTo>
                  <a:lnTo>
                    <a:pt x="5968" y="10439"/>
                  </a:lnTo>
                  <a:lnTo>
                    <a:pt x="6680" y="10744"/>
                  </a:lnTo>
                  <a:lnTo>
                    <a:pt x="6794" y="11277"/>
                  </a:lnTo>
                  <a:lnTo>
                    <a:pt x="7505" y="12179"/>
                  </a:lnTo>
                  <a:lnTo>
                    <a:pt x="8559" y="11976"/>
                  </a:lnTo>
                  <a:lnTo>
                    <a:pt x="9118" y="11163"/>
                  </a:lnTo>
                  <a:lnTo>
                    <a:pt x="9334" y="11112"/>
                  </a:lnTo>
                  <a:lnTo>
                    <a:pt x="9537" y="11036"/>
                  </a:lnTo>
                  <a:lnTo>
                    <a:pt x="10007" y="10934"/>
                  </a:lnTo>
                  <a:lnTo>
                    <a:pt x="10998" y="9931"/>
                  </a:lnTo>
                  <a:lnTo>
                    <a:pt x="10833" y="8445"/>
                  </a:lnTo>
                  <a:lnTo>
                    <a:pt x="11023" y="8445"/>
                  </a:lnTo>
                  <a:lnTo>
                    <a:pt x="11493" y="7619"/>
                  </a:lnTo>
                  <a:lnTo>
                    <a:pt x="11671" y="6476"/>
                  </a:lnTo>
                  <a:lnTo>
                    <a:pt x="11175" y="6070"/>
                  </a:lnTo>
                  <a:lnTo>
                    <a:pt x="11429" y="5867"/>
                  </a:lnTo>
                  <a:lnTo>
                    <a:pt x="11429" y="5562"/>
                  </a:lnTo>
                  <a:lnTo>
                    <a:pt x="11239" y="4063"/>
                  </a:lnTo>
                  <a:lnTo>
                    <a:pt x="10121" y="3213"/>
                  </a:lnTo>
                  <a:lnTo>
                    <a:pt x="10337" y="2006"/>
                  </a:lnTo>
                  <a:lnTo>
                    <a:pt x="9423" y="1257"/>
                  </a:lnTo>
                  <a:lnTo>
                    <a:pt x="8432" y="1473"/>
                  </a:lnTo>
                  <a:lnTo>
                    <a:pt x="8369" y="1333"/>
                  </a:lnTo>
                  <a:lnTo>
                    <a:pt x="7543" y="761"/>
                  </a:lnTo>
                  <a:lnTo>
                    <a:pt x="6184" y="88"/>
                  </a:lnTo>
                  <a:lnTo>
                    <a:pt x="5016" y="660"/>
                  </a:lnTo>
                  <a:lnTo>
                    <a:pt x="3771" y="0"/>
                  </a:lnTo>
                  <a:close/>
                </a:path>
              </a:pathLst>
            </a:custGeom>
            <a:solidFill>
              <a:srgbClr val="D2D5D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2" name="object 482"/>
            <p:cNvSpPr/>
            <p:nvPr/>
          </p:nvSpPr>
          <p:spPr>
            <a:xfrm>
              <a:off x="6680263" y="4643285"/>
              <a:ext cx="11430" cy="12065"/>
            </a:xfrm>
            <a:custGeom>
              <a:avLst/>
              <a:gdLst/>
              <a:ahLst/>
              <a:cxnLst/>
              <a:rect l="l" t="t" r="r" b="b"/>
              <a:pathLst>
                <a:path w="11429" h="12064">
                  <a:moveTo>
                    <a:pt x="812" y="3365"/>
                  </a:moveTo>
                  <a:lnTo>
                    <a:pt x="558" y="3289"/>
                  </a:lnTo>
                  <a:lnTo>
                    <a:pt x="368" y="3187"/>
                  </a:lnTo>
                  <a:lnTo>
                    <a:pt x="190" y="3086"/>
                  </a:lnTo>
                  <a:lnTo>
                    <a:pt x="139" y="3276"/>
                  </a:lnTo>
                  <a:lnTo>
                    <a:pt x="558" y="3530"/>
                  </a:lnTo>
                  <a:lnTo>
                    <a:pt x="774" y="3581"/>
                  </a:lnTo>
                  <a:lnTo>
                    <a:pt x="812" y="3365"/>
                  </a:lnTo>
                  <a:close/>
                </a:path>
                <a:path w="11429" h="12064">
                  <a:moveTo>
                    <a:pt x="927" y="8140"/>
                  </a:moveTo>
                  <a:lnTo>
                    <a:pt x="914" y="7988"/>
                  </a:lnTo>
                  <a:lnTo>
                    <a:pt x="914" y="7772"/>
                  </a:lnTo>
                  <a:lnTo>
                    <a:pt x="698" y="7848"/>
                  </a:lnTo>
                  <a:lnTo>
                    <a:pt x="635" y="7696"/>
                  </a:lnTo>
                  <a:lnTo>
                    <a:pt x="0" y="7962"/>
                  </a:lnTo>
                  <a:lnTo>
                    <a:pt x="50" y="8242"/>
                  </a:lnTo>
                  <a:lnTo>
                    <a:pt x="368" y="8115"/>
                  </a:lnTo>
                  <a:lnTo>
                    <a:pt x="355" y="8242"/>
                  </a:lnTo>
                  <a:lnTo>
                    <a:pt x="355" y="8369"/>
                  </a:lnTo>
                  <a:lnTo>
                    <a:pt x="508" y="8305"/>
                  </a:lnTo>
                  <a:lnTo>
                    <a:pt x="698" y="8216"/>
                  </a:lnTo>
                  <a:lnTo>
                    <a:pt x="901" y="8140"/>
                  </a:lnTo>
                  <a:close/>
                </a:path>
                <a:path w="11429" h="12064">
                  <a:moveTo>
                    <a:pt x="1879" y="3429"/>
                  </a:moveTo>
                  <a:lnTo>
                    <a:pt x="1816" y="3098"/>
                  </a:lnTo>
                  <a:lnTo>
                    <a:pt x="1333" y="2768"/>
                  </a:lnTo>
                  <a:lnTo>
                    <a:pt x="850" y="2463"/>
                  </a:lnTo>
                  <a:lnTo>
                    <a:pt x="215" y="2374"/>
                  </a:lnTo>
                  <a:lnTo>
                    <a:pt x="177" y="2654"/>
                  </a:lnTo>
                  <a:lnTo>
                    <a:pt x="850" y="2768"/>
                  </a:lnTo>
                  <a:lnTo>
                    <a:pt x="1879" y="3429"/>
                  </a:lnTo>
                  <a:close/>
                </a:path>
                <a:path w="11429" h="12064">
                  <a:moveTo>
                    <a:pt x="2959" y="7861"/>
                  </a:moveTo>
                  <a:lnTo>
                    <a:pt x="2641" y="8255"/>
                  </a:lnTo>
                  <a:lnTo>
                    <a:pt x="2006" y="8623"/>
                  </a:lnTo>
                  <a:lnTo>
                    <a:pt x="2120" y="8483"/>
                  </a:lnTo>
                  <a:lnTo>
                    <a:pt x="2628" y="8166"/>
                  </a:lnTo>
                  <a:lnTo>
                    <a:pt x="2514" y="7861"/>
                  </a:lnTo>
                  <a:lnTo>
                    <a:pt x="2120" y="8115"/>
                  </a:lnTo>
                  <a:lnTo>
                    <a:pt x="1993" y="8280"/>
                  </a:lnTo>
                  <a:lnTo>
                    <a:pt x="2006" y="8013"/>
                  </a:lnTo>
                  <a:lnTo>
                    <a:pt x="1803" y="8178"/>
                  </a:lnTo>
                  <a:lnTo>
                    <a:pt x="1676" y="7988"/>
                  </a:lnTo>
                  <a:lnTo>
                    <a:pt x="1295" y="8153"/>
                  </a:lnTo>
                  <a:lnTo>
                    <a:pt x="1016" y="8483"/>
                  </a:lnTo>
                  <a:lnTo>
                    <a:pt x="812" y="8775"/>
                  </a:lnTo>
                  <a:lnTo>
                    <a:pt x="787" y="9093"/>
                  </a:lnTo>
                  <a:lnTo>
                    <a:pt x="1016" y="8775"/>
                  </a:lnTo>
                  <a:lnTo>
                    <a:pt x="1308" y="8445"/>
                  </a:lnTo>
                  <a:lnTo>
                    <a:pt x="1346" y="8763"/>
                  </a:lnTo>
                  <a:lnTo>
                    <a:pt x="1574" y="8674"/>
                  </a:lnTo>
                  <a:lnTo>
                    <a:pt x="1778" y="8572"/>
                  </a:lnTo>
                  <a:lnTo>
                    <a:pt x="1676" y="8813"/>
                  </a:lnTo>
                  <a:lnTo>
                    <a:pt x="1625" y="9347"/>
                  </a:lnTo>
                  <a:lnTo>
                    <a:pt x="1714" y="9105"/>
                  </a:lnTo>
                  <a:lnTo>
                    <a:pt x="2108" y="8953"/>
                  </a:lnTo>
                  <a:lnTo>
                    <a:pt x="1587" y="9677"/>
                  </a:lnTo>
                  <a:lnTo>
                    <a:pt x="1638" y="9804"/>
                  </a:lnTo>
                  <a:lnTo>
                    <a:pt x="2247" y="8966"/>
                  </a:lnTo>
                  <a:lnTo>
                    <a:pt x="2730" y="8788"/>
                  </a:lnTo>
                  <a:lnTo>
                    <a:pt x="2717" y="8597"/>
                  </a:lnTo>
                  <a:lnTo>
                    <a:pt x="2946" y="8255"/>
                  </a:lnTo>
                  <a:lnTo>
                    <a:pt x="2959" y="7861"/>
                  </a:lnTo>
                  <a:close/>
                </a:path>
                <a:path w="11429" h="12064">
                  <a:moveTo>
                    <a:pt x="3251" y="8597"/>
                  </a:moveTo>
                  <a:lnTo>
                    <a:pt x="3175" y="8407"/>
                  </a:lnTo>
                  <a:lnTo>
                    <a:pt x="2895" y="9067"/>
                  </a:lnTo>
                  <a:lnTo>
                    <a:pt x="2857" y="8775"/>
                  </a:lnTo>
                  <a:lnTo>
                    <a:pt x="2819" y="9131"/>
                  </a:lnTo>
                  <a:lnTo>
                    <a:pt x="2133" y="9880"/>
                  </a:lnTo>
                  <a:lnTo>
                    <a:pt x="2133" y="9245"/>
                  </a:lnTo>
                  <a:lnTo>
                    <a:pt x="2057" y="9956"/>
                  </a:lnTo>
                  <a:lnTo>
                    <a:pt x="1917" y="10096"/>
                  </a:lnTo>
                  <a:lnTo>
                    <a:pt x="2032" y="10261"/>
                  </a:lnTo>
                  <a:lnTo>
                    <a:pt x="2006" y="10566"/>
                  </a:lnTo>
                  <a:lnTo>
                    <a:pt x="2222" y="11087"/>
                  </a:lnTo>
                  <a:lnTo>
                    <a:pt x="2286" y="10896"/>
                  </a:lnTo>
                  <a:lnTo>
                    <a:pt x="2159" y="10566"/>
                  </a:lnTo>
                  <a:lnTo>
                    <a:pt x="2146" y="10426"/>
                  </a:lnTo>
                  <a:lnTo>
                    <a:pt x="2603" y="11036"/>
                  </a:lnTo>
                  <a:lnTo>
                    <a:pt x="2667" y="10744"/>
                  </a:lnTo>
                  <a:lnTo>
                    <a:pt x="2146" y="10033"/>
                  </a:lnTo>
                  <a:lnTo>
                    <a:pt x="2667" y="9563"/>
                  </a:lnTo>
                  <a:lnTo>
                    <a:pt x="2705" y="9690"/>
                  </a:lnTo>
                  <a:lnTo>
                    <a:pt x="2717" y="10007"/>
                  </a:lnTo>
                  <a:lnTo>
                    <a:pt x="2933" y="9626"/>
                  </a:lnTo>
                  <a:lnTo>
                    <a:pt x="2921" y="9347"/>
                  </a:lnTo>
                  <a:lnTo>
                    <a:pt x="3251" y="8597"/>
                  </a:lnTo>
                  <a:close/>
                </a:path>
                <a:path w="11429" h="12064">
                  <a:moveTo>
                    <a:pt x="3378" y="3873"/>
                  </a:moveTo>
                  <a:lnTo>
                    <a:pt x="3276" y="2959"/>
                  </a:lnTo>
                  <a:lnTo>
                    <a:pt x="3200" y="2616"/>
                  </a:lnTo>
                  <a:lnTo>
                    <a:pt x="2603" y="2019"/>
                  </a:lnTo>
                  <a:lnTo>
                    <a:pt x="1828" y="1612"/>
                  </a:lnTo>
                  <a:lnTo>
                    <a:pt x="1752" y="1930"/>
                  </a:lnTo>
                  <a:lnTo>
                    <a:pt x="2070" y="2108"/>
                  </a:lnTo>
                  <a:lnTo>
                    <a:pt x="2057" y="2235"/>
                  </a:lnTo>
                  <a:lnTo>
                    <a:pt x="1752" y="2108"/>
                  </a:lnTo>
                  <a:lnTo>
                    <a:pt x="1320" y="2095"/>
                  </a:lnTo>
                  <a:lnTo>
                    <a:pt x="1028" y="1828"/>
                  </a:lnTo>
                  <a:lnTo>
                    <a:pt x="927" y="2070"/>
                  </a:lnTo>
                  <a:lnTo>
                    <a:pt x="241" y="2070"/>
                  </a:lnTo>
                  <a:lnTo>
                    <a:pt x="241" y="2260"/>
                  </a:lnTo>
                  <a:lnTo>
                    <a:pt x="1016" y="2260"/>
                  </a:lnTo>
                  <a:lnTo>
                    <a:pt x="1612" y="2705"/>
                  </a:lnTo>
                  <a:lnTo>
                    <a:pt x="2159" y="3086"/>
                  </a:lnTo>
                  <a:lnTo>
                    <a:pt x="2832" y="3403"/>
                  </a:lnTo>
                  <a:lnTo>
                    <a:pt x="2832" y="3035"/>
                  </a:lnTo>
                  <a:lnTo>
                    <a:pt x="2895" y="2908"/>
                  </a:lnTo>
                  <a:lnTo>
                    <a:pt x="2921" y="2743"/>
                  </a:lnTo>
                  <a:lnTo>
                    <a:pt x="2806" y="3022"/>
                  </a:lnTo>
                  <a:lnTo>
                    <a:pt x="2159" y="2705"/>
                  </a:lnTo>
                  <a:lnTo>
                    <a:pt x="1562" y="2298"/>
                  </a:lnTo>
                  <a:lnTo>
                    <a:pt x="1752" y="2298"/>
                  </a:lnTo>
                  <a:lnTo>
                    <a:pt x="2159" y="2501"/>
                  </a:lnTo>
                  <a:lnTo>
                    <a:pt x="2641" y="2844"/>
                  </a:lnTo>
                  <a:lnTo>
                    <a:pt x="2806" y="3022"/>
                  </a:lnTo>
                  <a:lnTo>
                    <a:pt x="2806" y="2641"/>
                  </a:lnTo>
                  <a:lnTo>
                    <a:pt x="2641" y="2463"/>
                  </a:lnTo>
                  <a:lnTo>
                    <a:pt x="2362" y="2273"/>
                  </a:lnTo>
                  <a:lnTo>
                    <a:pt x="2578" y="2374"/>
                  </a:lnTo>
                  <a:lnTo>
                    <a:pt x="3187" y="2959"/>
                  </a:lnTo>
                  <a:lnTo>
                    <a:pt x="3378" y="3873"/>
                  </a:lnTo>
                  <a:close/>
                </a:path>
                <a:path w="11429" h="12064">
                  <a:moveTo>
                    <a:pt x="3556" y="8115"/>
                  </a:moveTo>
                  <a:lnTo>
                    <a:pt x="3543" y="7950"/>
                  </a:lnTo>
                  <a:lnTo>
                    <a:pt x="3530" y="7810"/>
                  </a:lnTo>
                  <a:lnTo>
                    <a:pt x="3441" y="8051"/>
                  </a:lnTo>
                  <a:lnTo>
                    <a:pt x="3390" y="8293"/>
                  </a:lnTo>
                  <a:lnTo>
                    <a:pt x="3340" y="8610"/>
                  </a:lnTo>
                  <a:lnTo>
                    <a:pt x="3352" y="8801"/>
                  </a:lnTo>
                  <a:lnTo>
                    <a:pt x="3352" y="8928"/>
                  </a:lnTo>
                  <a:lnTo>
                    <a:pt x="3454" y="8407"/>
                  </a:lnTo>
                  <a:lnTo>
                    <a:pt x="3556" y="8115"/>
                  </a:lnTo>
                  <a:close/>
                </a:path>
                <a:path w="11429" h="12064">
                  <a:moveTo>
                    <a:pt x="3708" y="2743"/>
                  </a:moveTo>
                  <a:lnTo>
                    <a:pt x="3644" y="2527"/>
                  </a:lnTo>
                  <a:lnTo>
                    <a:pt x="3543" y="1968"/>
                  </a:lnTo>
                  <a:lnTo>
                    <a:pt x="3543" y="2171"/>
                  </a:lnTo>
                  <a:lnTo>
                    <a:pt x="3365" y="1892"/>
                  </a:lnTo>
                  <a:lnTo>
                    <a:pt x="3276" y="1727"/>
                  </a:lnTo>
                  <a:lnTo>
                    <a:pt x="3479" y="1866"/>
                  </a:lnTo>
                  <a:lnTo>
                    <a:pt x="3543" y="2171"/>
                  </a:lnTo>
                  <a:lnTo>
                    <a:pt x="3543" y="1968"/>
                  </a:lnTo>
                  <a:lnTo>
                    <a:pt x="3479" y="1689"/>
                  </a:lnTo>
                  <a:lnTo>
                    <a:pt x="2908" y="1244"/>
                  </a:lnTo>
                  <a:lnTo>
                    <a:pt x="2298" y="850"/>
                  </a:lnTo>
                  <a:lnTo>
                    <a:pt x="2273" y="1003"/>
                  </a:lnTo>
                  <a:lnTo>
                    <a:pt x="2895" y="1409"/>
                  </a:lnTo>
                  <a:lnTo>
                    <a:pt x="3263" y="1714"/>
                  </a:lnTo>
                  <a:lnTo>
                    <a:pt x="3238" y="1981"/>
                  </a:lnTo>
                  <a:lnTo>
                    <a:pt x="3594" y="2743"/>
                  </a:lnTo>
                  <a:lnTo>
                    <a:pt x="3632" y="3162"/>
                  </a:lnTo>
                  <a:lnTo>
                    <a:pt x="3708" y="2819"/>
                  </a:lnTo>
                  <a:close/>
                </a:path>
                <a:path w="11429" h="12064">
                  <a:moveTo>
                    <a:pt x="3962" y="10083"/>
                  </a:moveTo>
                  <a:lnTo>
                    <a:pt x="3810" y="9093"/>
                  </a:lnTo>
                  <a:lnTo>
                    <a:pt x="3924" y="10096"/>
                  </a:lnTo>
                  <a:close/>
                </a:path>
                <a:path w="11429" h="12064">
                  <a:moveTo>
                    <a:pt x="3975" y="10452"/>
                  </a:moveTo>
                  <a:lnTo>
                    <a:pt x="3924" y="10096"/>
                  </a:lnTo>
                  <a:lnTo>
                    <a:pt x="3086" y="10401"/>
                  </a:lnTo>
                  <a:lnTo>
                    <a:pt x="3441" y="10033"/>
                  </a:lnTo>
                  <a:lnTo>
                    <a:pt x="3759" y="9423"/>
                  </a:lnTo>
                  <a:lnTo>
                    <a:pt x="3771" y="8534"/>
                  </a:lnTo>
                  <a:lnTo>
                    <a:pt x="3746" y="8293"/>
                  </a:lnTo>
                  <a:lnTo>
                    <a:pt x="3733" y="8547"/>
                  </a:lnTo>
                  <a:lnTo>
                    <a:pt x="3708" y="9207"/>
                  </a:lnTo>
                  <a:lnTo>
                    <a:pt x="3352" y="9753"/>
                  </a:lnTo>
                  <a:lnTo>
                    <a:pt x="2921" y="10210"/>
                  </a:lnTo>
                  <a:lnTo>
                    <a:pt x="2921" y="10477"/>
                  </a:lnTo>
                  <a:lnTo>
                    <a:pt x="2819" y="10871"/>
                  </a:lnTo>
                  <a:lnTo>
                    <a:pt x="3581" y="10604"/>
                  </a:lnTo>
                  <a:lnTo>
                    <a:pt x="3479" y="11760"/>
                  </a:lnTo>
                  <a:lnTo>
                    <a:pt x="3606" y="10820"/>
                  </a:lnTo>
                  <a:lnTo>
                    <a:pt x="3594" y="10591"/>
                  </a:lnTo>
                  <a:lnTo>
                    <a:pt x="3975" y="10452"/>
                  </a:lnTo>
                  <a:close/>
                </a:path>
                <a:path w="11429" h="12064">
                  <a:moveTo>
                    <a:pt x="4064" y="8102"/>
                  </a:moveTo>
                  <a:lnTo>
                    <a:pt x="4013" y="7924"/>
                  </a:lnTo>
                  <a:lnTo>
                    <a:pt x="3771" y="8839"/>
                  </a:lnTo>
                  <a:lnTo>
                    <a:pt x="3810" y="9093"/>
                  </a:lnTo>
                  <a:lnTo>
                    <a:pt x="4064" y="8102"/>
                  </a:lnTo>
                  <a:close/>
                </a:path>
                <a:path w="11429" h="12064">
                  <a:moveTo>
                    <a:pt x="4330" y="3073"/>
                  </a:moveTo>
                  <a:lnTo>
                    <a:pt x="4292" y="1968"/>
                  </a:lnTo>
                  <a:lnTo>
                    <a:pt x="4165" y="1752"/>
                  </a:lnTo>
                  <a:lnTo>
                    <a:pt x="4191" y="1460"/>
                  </a:lnTo>
                  <a:lnTo>
                    <a:pt x="3860" y="749"/>
                  </a:lnTo>
                  <a:lnTo>
                    <a:pt x="3797" y="952"/>
                  </a:lnTo>
                  <a:lnTo>
                    <a:pt x="3975" y="1409"/>
                  </a:lnTo>
                  <a:lnTo>
                    <a:pt x="3848" y="1143"/>
                  </a:lnTo>
                  <a:lnTo>
                    <a:pt x="3429" y="292"/>
                  </a:lnTo>
                  <a:lnTo>
                    <a:pt x="3352" y="482"/>
                  </a:lnTo>
                  <a:lnTo>
                    <a:pt x="3797" y="1371"/>
                  </a:lnTo>
                  <a:lnTo>
                    <a:pt x="3949" y="1663"/>
                  </a:lnTo>
                  <a:lnTo>
                    <a:pt x="3937" y="1828"/>
                  </a:lnTo>
                  <a:lnTo>
                    <a:pt x="3822" y="2298"/>
                  </a:lnTo>
                  <a:lnTo>
                    <a:pt x="3771" y="2755"/>
                  </a:lnTo>
                  <a:lnTo>
                    <a:pt x="3771" y="3149"/>
                  </a:lnTo>
                  <a:lnTo>
                    <a:pt x="3860" y="2679"/>
                  </a:lnTo>
                  <a:lnTo>
                    <a:pt x="3975" y="2222"/>
                  </a:lnTo>
                  <a:lnTo>
                    <a:pt x="4013" y="1866"/>
                  </a:lnTo>
                  <a:lnTo>
                    <a:pt x="4038" y="3175"/>
                  </a:lnTo>
                  <a:lnTo>
                    <a:pt x="4114" y="2794"/>
                  </a:lnTo>
                  <a:lnTo>
                    <a:pt x="4152" y="1993"/>
                  </a:lnTo>
                  <a:lnTo>
                    <a:pt x="4254" y="2146"/>
                  </a:lnTo>
                  <a:lnTo>
                    <a:pt x="4292" y="3060"/>
                  </a:lnTo>
                  <a:lnTo>
                    <a:pt x="4292" y="3289"/>
                  </a:lnTo>
                  <a:lnTo>
                    <a:pt x="4330" y="3073"/>
                  </a:lnTo>
                  <a:close/>
                </a:path>
                <a:path w="11429" h="12064">
                  <a:moveTo>
                    <a:pt x="4394" y="7975"/>
                  </a:moveTo>
                  <a:lnTo>
                    <a:pt x="4229" y="7670"/>
                  </a:lnTo>
                  <a:lnTo>
                    <a:pt x="4279" y="8039"/>
                  </a:lnTo>
                  <a:lnTo>
                    <a:pt x="4267" y="8204"/>
                  </a:lnTo>
                  <a:lnTo>
                    <a:pt x="4267" y="8331"/>
                  </a:lnTo>
                  <a:lnTo>
                    <a:pt x="4292" y="9182"/>
                  </a:lnTo>
                  <a:lnTo>
                    <a:pt x="4140" y="10020"/>
                  </a:lnTo>
                  <a:lnTo>
                    <a:pt x="3987" y="10922"/>
                  </a:lnTo>
                  <a:lnTo>
                    <a:pt x="4025" y="11214"/>
                  </a:lnTo>
                  <a:lnTo>
                    <a:pt x="4191" y="10198"/>
                  </a:lnTo>
                  <a:lnTo>
                    <a:pt x="4330" y="9220"/>
                  </a:lnTo>
                  <a:lnTo>
                    <a:pt x="4318" y="8724"/>
                  </a:lnTo>
                  <a:lnTo>
                    <a:pt x="4305" y="8229"/>
                  </a:lnTo>
                  <a:lnTo>
                    <a:pt x="4318" y="8724"/>
                  </a:lnTo>
                  <a:lnTo>
                    <a:pt x="4394" y="8305"/>
                  </a:lnTo>
                  <a:lnTo>
                    <a:pt x="4394" y="7975"/>
                  </a:lnTo>
                  <a:close/>
                </a:path>
                <a:path w="11429" h="12064">
                  <a:moveTo>
                    <a:pt x="4737" y="9867"/>
                  </a:moveTo>
                  <a:lnTo>
                    <a:pt x="4724" y="9690"/>
                  </a:lnTo>
                  <a:lnTo>
                    <a:pt x="4711" y="9880"/>
                  </a:lnTo>
                  <a:lnTo>
                    <a:pt x="4699" y="10248"/>
                  </a:lnTo>
                  <a:lnTo>
                    <a:pt x="4508" y="10579"/>
                  </a:lnTo>
                  <a:lnTo>
                    <a:pt x="4356" y="10883"/>
                  </a:lnTo>
                  <a:lnTo>
                    <a:pt x="4381" y="11112"/>
                  </a:lnTo>
                  <a:lnTo>
                    <a:pt x="4546" y="10756"/>
                  </a:lnTo>
                  <a:lnTo>
                    <a:pt x="4724" y="10388"/>
                  </a:lnTo>
                  <a:lnTo>
                    <a:pt x="4737" y="9956"/>
                  </a:lnTo>
                  <a:close/>
                </a:path>
                <a:path w="11429" h="12064">
                  <a:moveTo>
                    <a:pt x="4787" y="7607"/>
                  </a:moveTo>
                  <a:lnTo>
                    <a:pt x="4737" y="7797"/>
                  </a:lnTo>
                  <a:lnTo>
                    <a:pt x="4737" y="8432"/>
                  </a:lnTo>
                  <a:lnTo>
                    <a:pt x="4775" y="8255"/>
                  </a:lnTo>
                  <a:lnTo>
                    <a:pt x="4775" y="7785"/>
                  </a:lnTo>
                  <a:lnTo>
                    <a:pt x="4787" y="7607"/>
                  </a:lnTo>
                  <a:close/>
                </a:path>
                <a:path w="11429" h="12064">
                  <a:moveTo>
                    <a:pt x="4914" y="8001"/>
                  </a:moveTo>
                  <a:lnTo>
                    <a:pt x="4864" y="7759"/>
                  </a:lnTo>
                  <a:lnTo>
                    <a:pt x="4826" y="7581"/>
                  </a:lnTo>
                  <a:lnTo>
                    <a:pt x="4826" y="7404"/>
                  </a:lnTo>
                  <a:lnTo>
                    <a:pt x="4787" y="7607"/>
                  </a:lnTo>
                  <a:lnTo>
                    <a:pt x="4787" y="7772"/>
                  </a:lnTo>
                  <a:lnTo>
                    <a:pt x="4838" y="8001"/>
                  </a:lnTo>
                  <a:lnTo>
                    <a:pt x="4889" y="8242"/>
                  </a:lnTo>
                  <a:lnTo>
                    <a:pt x="4914" y="8102"/>
                  </a:lnTo>
                  <a:close/>
                </a:path>
                <a:path w="11429" h="12064">
                  <a:moveTo>
                    <a:pt x="5448" y="9525"/>
                  </a:moveTo>
                  <a:lnTo>
                    <a:pt x="5257" y="8280"/>
                  </a:lnTo>
                  <a:lnTo>
                    <a:pt x="5143" y="6997"/>
                  </a:lnTo>
                  <a:lnTo>
                    <a:pt x="5130" y="7404"/>
                  </a:lnTo>
                  <a:lnTo>
                    <a:pt x="5334" y="9334"/>
                  </a:lnTo>
                  <a:lnTo>
                    <a:pt x="4826" y="10274"/>
                  </a:lnTo>
                  <a:lnTo>
                    <a:pt x="4876" y="9613"/>
                  </a:lnTo>
                  <a:lnTo>
                    <a:pt x="5041" y="8115"/>
                  </a:lnTo>
                  <a:lnTo>
                    <a:pt x="4775" y="6616"/>
                  </a:lnTo>
                  <a:lnTo>
                    <a:pt x="4749" y="6756"/>
                  </a:lnTo>
                  <a:lnTo>
                    <a:pt x="5016" y="8191"/>
                  </a:lnTo>
                  <a:lnTo>
                    <a:pt x="4864" y="9601"/>
                  </a:lnTo>
                  <a:lnTo>
                    <a:pt x="4813" y="10299"/>
                  </a:lnTo>
                  <a:lnTo>
                    <a:pt x="4762" y="11049"/>
                  </a:lnTo>
                  <a:lnTo>
                    <a:pt x="4775" y="11226"/>
                  </a:lnTo>
                  <a:lnTo>
                    <a:pt x="4826" y="10337"/>
                  </a:lnTo>
                  <a:lnTo>
                    <a:pt x="4902" y="10528"/>
                  </a:lnTo>
                  <a:lnTo>
                    <a:pt x="5448" y="9525"/>
                  </a:lnTo>
                  <a:close/>
                </a:path>
                <a:path w="11429" h="12064">
                  <a:moveTo>
                    <a:pt x="5588" y="7772"/>
                  </a:moveTo>
                  <a:lnTo>
                    <a:pt x="5511" y="7543"/>
                  </a:lnTo>
                  <a:lnTo>
                    <a:pt x="5461" y="7391"/>
                  </a:lnTo>
                  <a:lnTo>
                    <a:pt x="5448" y="7213"/>
                  </a:lnTo>
                  <a:lnTo>
                    <a:pt x="5461" y="7035"/>
                  </a:lnTo>
                  <a:lnTo>
                    <a:pt x="5422" y="7226"/>
                  </a:lnTo>
                  <a:lnTo>
                    <a:pt x="5422" y="7518"/>
                  </a:lnTo>
                  <a:lnTo>
                    <a:pt x="5448" y="7797"/>
                  </a:lnTo>
                  <a:lnTo>
                    <a:pt x="5549" y="8064"/>
                  </a:lnTo>
                  <a:lnTo>
                    <a:pt x="5575" y="7848"/>
                  </a:lnTo>
                  <a:close/>
                </a:path>
                <a:path w="11429" h="12064">
                  <a:moveTo>
                    <a:pt x="5753" y="241"/>
                  </a:moveTo>
                  <a:lnTo>
                    <a:pt x="5626" y="0"/>
                  </a:lnTo>
                  <a:lnTo>
                    <a:pt x="5410" y="241"/>
                  </a:lnTo>
                  <a:lnTo>
                    <a:pt x="5295" y="673"/>
                  </a:lnTo>
                  <a:lnTo>
                    <a:pt x="4965" y="1435"/>
                  </a:lnTo>
                  <a:lnTo>
                    <a:pt x="4699" y="1739"/>
                  </a:lnTo>
                  <a:lnTo>
                    <a:pt x="4711" y="914"/>
                  </a:lnTo>
                  <a:lnTo>
                    <a:pt x="4051" y="457"/>
                  </a:lnTo>
                  <a:lnTo>
                    <a:pt x="4013" y="584"/>
                  </a:lnTo>
                  <a:lnTo>
                    <a:pt x="4559" y="990"/>
                  </a:lnTo>
                  <a:lnTo>
                    <a:pt x="4648" y="1943"/>
                  </a:lnTo>
                  <a:lnTo>
                    <a:pt x="4483" y="3263"/>
                  </a:lnTo>
                  <a:lnTo>
                    <a:pt x="4483" y="3683"/>
                  </a:lnTo>
                  <a:lnTo>
                    <a:pt x="4508" y="3530"/>
                  </a:lnTo>
                  <a:lnTo>
                    <a:pt x="4610" y="2743"/>
                  </a:lnTo>
                  <a:lnTo>
                    <a:pt x="4648" y="2298"/>
                  </a:lnTo>
                  <a:lnTo>
                    <a:pt x="4826" y="1905"/>
                  </a:lnTo>
                  <a:lnTo>
                    <a:pt x="5029" y="1612"/>
                  </a:lnTo>
                  <a:lnTo>
                    <a:pt x="5041" y="2108"/>
                  </a:lnTo>
                  <a:lnTo>
                    <a:pt x="5067" y="2527"/>
                  </a:lnTo>
                  <a:lnTo>
                    <a:pt x="5156" y="2933"/>
                  </a:lnTo>
                  <a:lnTo>
                    <a:pt x="5194" y="2794"/>
                  </a:lnTo>
                  <a:lnTo>
                    <a:pt x="5181" y="2616"/>
                  </a:lnTo>
                  <a:lnTo>
                    <a:pt x="5105" y="2286"/>
                  </a:lnTo>
                  <a:lnTo>
                    <a:pt x="5067" y="1943"/>
                  </a:lnTo>
                  <a:lnTo>
                    <a:pt x="5067" y="1587"/>
                  </a:lnTo>
                  <a:lnTo>
                    <a:pt x="5321" y="1181"/>
                  </a:lnTo>
                  <a:lnTo>
                    <a:pt x="5384" y="635"/>
                  </a:lnTo>
                  <a:lnTo>
                    <a:pt x="5753" y="241"/>
                  </a:lnTo>
                  <a:close/>
                </a:path>
                <a:path w="11429" h="12064">
                  <a:moveTo>
                    <a:pt x="5816" y="1651"/>
                  </a:moveTo>
                  <a:lnTo>
                    <a:pt x="5765" y="2032"/>
                  </a:lnTo>
                  <a:lnTo>
                    <a:pt x="5816" y="1651"/>
                  </a:lnTo>
                  <a:close/>
                </a:path>
                <a:path w="11429" h="12064">
                  <a:moveTo>
                    <a:pt x="5880" y="9486"/>
                  </a:moveTo>
                  <a:lnTo>
                    <a:pt x="5854" y="8966"/>
                  </a:lnTo>
                  <a:lnTo>
                    <a:pt x="5791" y="7543"/>
                  </a:lnTo>
                  <a:lnTo>
                    <a:pt x="5791" y="8801"/>
                  </a:lnTo>
                  <a:lnTo>
                    <a:pt x="5765" y="8674"/>
                  </a:lnTo>
                  <a:lnTo>
                    <a:pt x="5473" y="9817"/>
                  </a:lnTo>
                  <a:lnTo>
                    <a:pt x="5359" y="11036"/>
                  </a:lnTo>
                  <a:lnTo>
                    <a:pt x="5499" y="10325"/>
                  </a:lnTo>
                  <a:lnTo>
                    <a:pt x="5803" y="9144"/>
                  </a:lnTo>
                  <a:lnTo>
                    <a:pt x="5816" y="9486"/>
                  </a:lnTo>
                  <a:lnTo>
                    <a:pt x="5575" y="10261"/>
                  </a:lnTo>
                  <a:lnTo>
                    <a:pt x="5880" y="9486"/>
                  </a:lnTo>
                  <a:close/>
                </a:path>
                <a:path w="11429" h="12064">
                  <a:moveTo>
                    <a:pt x="6108" y="7759"/>
                  </a:moveTo>
                  <a:lnTo>
                    <a:pt x="6070" y="7010"/>
                  </a:lnTo>
                  <a:lnTo>
                    <a:pt x="5905" y="6781"/>
                  </a:lnTo>
                  <a:lnTo>
                    <a:pt x="6108" y="7759"/>
                  </a:lnTo>
                  <a:close/>
                </a:path>
                <a:path w="11429" h="12064">
                  <a:moveTo>
                    <a:pt x="6464" y="9334"/>
                  </a:moveTo>
                  <a:lnTo>
                    <a:pt x="6426" y="8699"/>
                  </a:lnTo>
                  <a:lnTo>
                    <a:pt x="6426" y="7797"/>
                  </a:lnTo>
                  <a:lnTo>
                    <a:pt x="6362" y="8077"/>
                  </a:lnTo>
                  <a:lnTo>
                    <a:pt x="6388" y="9017"/>
                  </a:lnTo>
                  <a:lnTo>
                    <a:pt x="6273" y="9588"/>
                  </a:lnTo>
                  <a:lnTo>
                    <a:pt x="6273" y="9728"/>
                  </a:lnTo>
                  <a:lnTo>
                    <a:pt x="6286" y="9867"/>
                  </a:lnTo>
                  <a:lnTo>
                    <a:pt x="6311" y="10058"/>
                  </a:lnTo>
                  <a:lnTo>
                    <a:pt x="6464" y="9334"/>
                  </a:lnTo>
                  <a:close/>
                </a:path>
                <a:path w="11429" h="12064">
                  <a:moveTo>
                    <a:pt x="6692" y="10299"/>
                  </a:moveTo>
                  <a:lnTo>
                    <a:pt x="6629" y="9652"/>
                  </a:lnTo>
                  <a:lnTo>
                    <a:pt x="6616" y="8966"/>
                  </a:lnTo>
                  <a:lnTo>
                    <a:pt x="6616" y="8699"/>
                  </a:lnTo>
                  <a:lnTo>
                    <a:pt x="6565" y="8978"/>
                  </a:lnTo>
                  <a:lnTo>
                    <a:pt x="6565" y="9512"/>
                  </a:lnTo>
                  <a:lnTo>
                    <a:pt x="6629" y="10045"/>
                  </a:lnTo>
                  <a:lnTo>
                    <a:pt x="6578" y="10566"/>
                  </a:lnTo>
                  <a:lnTo>
                    <a:pt x="6553" y="10706"/>
                  </a:lnTo>
                  <a:lnTo>
                    <a:pt x="6553" y="10845"/>
                  </a:lnTo>
                  <a:lnTo>
                    <a:pt x="6578" y="10972"/>
                  </a:lnTo>
                  <a:lnTo>
                    <a:pt x="6692" y="10299"/>
                  </a:lnTo>
                  <a:close/>
                </a:path>
                <a:path w="11429" h="12064">
                  <a:moveTo>
                    <a:pt x="6858" y="2247"/>
                  </a:moveTo>
                  <a:lnTo>
                    <a:pt x="6705" y="2451"/>
                  </a:lnTo>
                  <a:lnTo>
                    <a:pt x="6578" y="3340"/>
                  </a:lnTo>
                  <a:lnTo>
                    <a:pt x="6642" y="3009"/>
                  </a:lnTo>
                  <a:lnTo>
                    <a:pt x="6718" y="2794"/>
                  </a:lnTo>
                  <a:lnTo>
                    <a:pt x="6858" y="2247"/>
                  </a:lnTo>
                  <a:close/>
                </a:path>
                <a:path w="11429" h="12064">
                  <a:moveTo>
                    <a:pt x="7150" y="546"/>
                  </a:moveTo>
                  <a:lnTo>
                    <a:pt x="7073" y="203"/>
                  </a:lnTo>
                  <a:lnTo>
                    <a:pt x="6248" y="495"/>
                  </a:lnTo>
                  <a:lnTo>
                    <a:pt x="5461" y="1155"/>
                  </a:lnTo>
                  <a:lnTo>
                    <a:pt x="5410" y="1511"/>
                  </a:lnTo>
                  <a:lnTo>
                    <a:pt x="5321" y="2489"/>
                  </a:lnTo>
                  <a:lnTo>
                    <a:pt x="5461" y="1511"/>
                  </a:lnTo>
                  <a:lnTo>
                    <a:pt x="6273" y="850"/>
                  </a:lnTo>
                  <a:lnTo>
                    <a:pt x="7150" y="546"/>
                  </a:lnTo>
                  <a:close/>
                </a:path>
                <a:path w="11429" h="12064">
                  <a:moveTo>
                    <a:pt x="7683" y="8839"/>
                  </a:moveTo>
                  <a:lnTo>
                    <a:pt x="7518" y="8293"/>
                  </a:lnTo>
                  <a:lnTo>
                    <a:pt x="7493" y="8470"/>
                  </a:lnTo>
                  <a:lnTo>
                    <a:pt x="7480" y="8597"/>
                  </a:lnTo>
                  <a:lnTo>
                    <a:pt x="7467" y="8737"/>
                  </a:lnTo>
                  <a:lnTo>
                    <a:pt x="7569" y="9080"/>
                  </a:lnTo>
                  <a:lnTo>
                    <a:pt x="7581" y="9296"/>
                  </a:lnTo>
                  <a:lnTo>
                    <a:pt x="7531" y="9537"/>
                  </a:lnTo>
                  <a:lnTo>
                    <a:pt x="7518" y="9664"/>
                  </a:lnTo>
                  <a:lnTo>
                    <a:pt x="7518" y="9804"/>
                  </a:lnTo>
                  <a:lnTo>
                    <a:pt x="7531" y="9931"/>
                  </a:lnTo>
                  <a:lnTo>
                    <a:pt x="7543" y="10147"/>
                  </a:lnTo>
                  <a:lnTo>
                    <a:pt x="7670" y="9461"/>
                  </a:lnTo>
                  <a:lnTo>
                    <a:pt x="7683" y="8839"/>
                  </a:lnTo>
                  <a:close/>
                </a:path>
                <a:path w="11429" h="12064">
                  <a:moveTo>
                    <a:pt x="8470" y="9753"/>
                  </a:moveTo>
                  <a:lnTo>
                    <a:pt x="8166" y="8648"/>
                  </a:lnTo>
                  <a:lnTo>
                    <a:pt x="7975" y="8369"/>
                  </a:lnTo>
                  <a:lnTo>
                    <a:pt x="7924" y="8013"/>
                  </a:lnTo>
                  <a:lnTo>
                    <a:pt x="7912" y="8255"/>
                  </a:lnTo>
                  <a:lnTo>
                    <a:pt x="7620" y="7772"/>
                  </a:lnTo>
                  <a:lnTo>
                    <a:pt x="7086" y="7086"/>
                  </a:lnTo>
                  <a:lnTo>
                    <a:pt x="7112" y="6858"/>
                  </a:lnTo>
                  <a:lnTo>
                    <a:pt x="6908" y="6680"/>
                  </a:lnTo>
                  <a:lnTo>
                    <a:pt x="6718" y="6604"/>
                  </a:lnTo>
                  <a:lnTo>
                    <a:pt x="6451" y="5803"/>
                  </a:lnTo>
                  <a:lnTo>
                    <a:pt x="6438" y="5943"/>
                  </a:lnTo>
                  <a:lnTo>
                    <a:pt x="6629" y="6591"/>
                  </a:lnTo>
                  <a:lnTo>
                    <a:pt x="6464" y="6832"/>
                  </a:lnTo>
                  <a:lnTo>
                    <a:pt x="6273" y="6578"/>
                  </a:lnTo>
                  <a:lnTo>
                    <a:pt x="6210" y="6781"/>
                  </a:lnTo>
                  <a:lnTo>
                    <a:pt x="6578" y="7785"/>
                  </a:lnTo>
                  <a:lnTo>
                    <a:pt x="6946" y="8737"/>
                  </a:lnTo>
                  <a:lnTo>
                    <a:pt x="6870" y="9715"/>
                  </a:lnTo>
                  <a:lnTo>
                    <a:pt x="6896" y="10147"/>
                  </a:lnTo>
                  <a:lnTo>
                    <a:pt x="6921" y="9906"/>
                  </a:lnTo>
                  <a:lnTo>
                    <a:pt x="6997" y="8724"/>
                  </a:lnTo>
                  <a:lnTo>
                    <a:pt x="6731" y="7912"/>
                  </a:lnTo>
                  <a:lnTo>
                    <a:pt x="6819" y="8115"/>
                  </a:lnTo>
                  <a:lnTo>
                    <a:pt x="7340" y="9131"/>
                  </a:lnTo>
                  <a:lnTo>
                    <a:pt x="7162" y="10248"/>
                  </a:lnTo>
                  <a:lnTo>
                    <a:pt x="7150" y="10401"/>
                  </a:lnTo>
                  <a:lnTo>
                    <a:pt x="7175" y="10668"/>
                  </a:lnTo>
                  <a:lnTo>
                    <a:pt x="7429" y="9220"/>
                  </a:lnTo>
                  <a:lnTo>
                    <a:pt x="7442" y="8775"/>
                  </a:lnTo>
                  <a:lnTo>
                    <a:pt x="7353" y="9055"/>
                  </a:lnTo>
                  <a:lnTo>
                    <a:pt x="6946" y="8013"/>
                  </a:lnTo>
                  <a:lnTo>
                    <a:pt x="6502" y="6921"/>
                  </a:lnTo>
                  <a:lnTo>
                    <a:pt x="6718" y="6972"/>
                  </a:lnTo>
                  <a:lnTo>
                    <a:pt x="6858" y="7327"/>
                  </a:lnTo>
                  <a:lnTo>
                    <a:pt x="7416" y="8737"/>
                  </a:lnTo>
                  <a:lnTo>
                    <a:pt x="6908" y="7264"/>
                  </a:lnTo>
                  <a:lnTo>
                    <a:pt x="6819" y="7023"/>
                  </a:lnTo>
                  <a:lnTo>
                    <a:pt x="7023" y="7175"/>
                  </a:lnTo>
                  <a:lnTo>
                    <a:pt x="6997" y="7327"/>
                  </a:lnTo>
                  <a:lnTo>
                    <a:pt x="7607" y="8140"/>
                  </a:lnTo>
                  <a:lnTo>
                    <a:pt x="7975" y="8724"/>
                  </a:lnTo>
                  <a:lnTo>
                    <a:pt x="8077" y="9232"/>
                  </a:lnTo>
                  <a:lnTo>
                    <a:pt x="8305" y="10109"/>
                  </a:lnTo>
                  <a:lnTo>
                    <a:pt x="7975" y="11074"/>
                  </a:lnTo>
                  <a:lnTo>
                    <a:pt x="8039" y="11264"/>
                  </a:lnTo>
                  <a:lnTo>
                    <a:pt x="8394" y="10261"/>
                  </a:lnTo>
                  <a:lnTo>
                    <a:pt x="8128" y="9144"/>
                  </a:lnTo>
                  <a:lnTo>
                    <a:pt x="8077" y="8890"/>
                  </a:lnTo>
                  <a:lnTo>
                    <a:pt x="8166" y="9017"/>
                  </a:lnTo>
                  <a:lnTo>
                    <a:pt x="8420" y="10007"/>
                  </a:lnTo>
                  <a:lnTo>
                    <a:pt x="8470" y="9753"/>
                  </a:lnTo>
                  <a:close/>
                </a:path>
                <a:path w="11429" h="12064">
                  <a:moveTo>
                    <a:pt x="9512" y="2743"/>
                  </a:moveTo>
                  <a:lnTo>
                    <a:pt x="8750" y="2743"/>
                  </a:lnTo>
                  <a:lnTo>
                    <a:pt x="8026" y="2667"/>
                  </a:lnTo>
                  <a:lnTo>
                    <a:pt x="7366" y="3022"/>
                  </a:lnTo>
                  <a:lnTo>
                    <a:pt x="7378" y="3200"/>
                  </a:lnTo>
                  <a:lnTo>
                    <a:pt x="8026" y="2857"/>
                  </a:lnTo>
                  <a:lnTo>
                    <a:pt x="8750" y="2933"/>
                  </a:lnTo>
                  <a:lnTo>
                    <a:pt x="9512" y="2933"/>
                  </a:lnTo>
                  <a:lnTo>
                    <a:pt x="9512" y="2743"/>
                  </a:lnTo>
                  <a:close/>
                </a:path>
                <a:path w="11429" h="12064">
                  <a:moveTo>
                    <a:pt x="9601" y="10248"/>
                  </a:moveTo>
                  <a:lnTo>
                    <a:pt x="9461" y="9080"/>
                  </a:lnTo>
                  <a:lnTo>
                    <a:pt x="8801" y="7988"/>
                  </a:lnTo>
                  <a:lnTo>
                    <a:pt x="7937" y="7277"/>
                  </a:lnTo>
                  <a:lnTo>
                    <a:pt x="7886" y="7429"/>
                  </a:lnTo>
                  <a:lnTo>
                    <a:pt x="8775" y="8153"/>
                  </a:lnTo>
                  <a:lnTo>
                    <a:pt x="9448" y="9220"/>
                  </a:lnTo>
                  <a:lnTo>
                    <a:pt x="9575" y="10363"/>
                  </a:lnTo>
                  <a:close/>
                </a:path>
                <a:path w="11429" h="12064">
                  <a:moveTo>
                    <a:pt x="9728" y="1663"/>
                  </a:moveTo>
                  <a:lnTo>
                    <a:pt x="9702" y="1295"/>
                  </a:lnTo>
                  <a:lnTo>
                    <a:pt x="9309" y="1435"/>
                  </a:lnTo>
                  <a:lnTo>
                    <a:pt x="7823" y="1066"/>
                  </a:lnTo>
                  <a:lnTo>
                    <a:pt x="6692" y="1892"/>
                  </a:lnTo>
                  <a:lnTo>
                    <a:pt x="6781" y="1765"/>
                  </a:lnTo>
                  <a:lnTo>
                    <a:pt x="6769" y="1638"/>
                  </a:lnTo>
                  <a:lnTo>
                    <a:pt x="6756" y="1435"/>
                  </a:lnTo>
                  <a:lnTo>
                    <a:pt x="6515" y="1816"/>
                  </a:lnTo>
                  <a:lnTo>
                    <a:pt x="6375" y="2146"/>
                  </a:lnTo>
                  <a:lnTo>
                    <a:pt x="5372" y="3060"/>
                  </a:lnTo>
                  <a:lnTo>
                    <a:pt x="5422" y="3200"/>
                  </a:lnTo>
                  <a:lnTo>
                    <a:pt x="6070" y="2616"/>
                  </a:lnTo>
                  <a:lnTo>
                    <a:pt x="6096" y="2794"/>
                  </a:lnTo>
                  <a:lnTo>
                    <a:pt x="6108" y="2933"/>
                  </a:lnTo>
                  <a:lnTo>
                    <a:pt x="6362" y="2565"/>
                  </a:lnTo>
                  <a:lnTo>
                    <a:pt x="6502" y="2222"/>
                  </a:lnTo>
                  <a:lnTo>
                    <a:pt x="7823" y="1257"/>
                  </a:lnTo>
                  <a:lnTo>
                    <a:pt x="9004" y="1536"/>
                  </a:lnTo>
                  <a:lnTo>
                    <a:pt x="8267" y="1663"/>
                  </a:lnTo>
                  <a:lnTo>
                    <a:pt x="7505" y="1866"/>
                  </a:lnTo>
                  <a:lnTo>
                    <a:pt x="7531" y="2120"/>
                  </a:lnTo>
                  <a:lnTo>
                    <a:pt x="7378" y="2120"/>
                  </a:lnTo>
                  <a:lnTo>
                    <a:pt x="6769" y="3086"/>
                  </a:lnTo>
                  <a:lnTo>
                    <a:pt x="6858" y="3327"/>
                  </a:lnTo>
                  <a:lnTo>
                    <a:pt x="7391" y="2501"/>
                  </a:lnTo>
                  <a:lnTo>
                    <a:pt x="8699" y="2425"/>
                  </a:lnTo>
                  <a:lnTo>
                    <a:pt x="9639" y="2171"/>
                  </a:lnTo>
                  <a:lnTo>
                    <a:pt x="9575" y="1816"/>
                  </a:lnTo>
                  <a:lnTo>
                    <a:pt x="8686" y="2057"/>
                  </a:lnTo>
                  <a:lnTo>
                    <a:pt x="8064" y="2095"/>
                  </a:lnTo>
                  <a:lnTo>
                    <a:pt x="8267" y="2032"/>
                  </a:lnTo>
                  <a:lnTo>
                    <a:pt x="9004" y="1917"/>
                  </a:lnTo>
                  <a:lnTo>
                    <a:pt x="9728" y="1663"/>
                  </a:lnTo>
                  <a:close/>
                </a:path>
                <a:path w="11429" h="12064">
                  <a:moveTo>
                    <a:pt x="10248" y="9004"/>
                  </a:moveTo>
                  <a:lnTo>
                    <a:pt x="9956" y="8572"/>
                  </a:lnTo>
                  <a:lnTo>
                    <a:pt x="9880" y="7988"/>
                  </a:lnTo>
                  <a:lnTo>
                    <a:pt x="9880" y="8445"/>
                  </a:lnTo>
                  <a:lnTo>
                    <a:pt x="9474" y="7823"/>
                  </a:lnTo>
                  <a:lnTo>
                    <a:pt x="8331" y="7086"/>
                  </a:lnTo>
                  <a:lnTo>
                    <a:pt x="8115" y="6934"/>
                  </a:lnTo>
                  <a:lnTo>
                    <a:pt x="8928" y="7035"/>
                  </a:lnTo>
                  <a:lnTo>
                    <a:pt x="9804" y="7924"/>
                  </a:lnTo>
                  <a:lnTo>
                    <a:pt x="9880" y="8445"/>
                  </a:lnTo>
                  <a:lnTo>
                    <a:pt x="9880" y="7988"/>
                  </a:lnTo>
                  <a:lnTo>
                    <a:pt x="9829" y="7581"/>
                  </a:lnTo>
                  <a:lnTo>
                    <a:pt x="8953" y="6654"/>
                  </a:lnTo>
                  <a:lnTo>
                    <a:pt x="7924" y="6527"/>
                  </a:lnTo>
                  <a:lnTo>
                    <a:pt x="7874" y="6743"/>
                  </a:lnTo>
                  <a:lnTo>
                    <a:pt x="7696" y="6616"/>
                  </a:lnTo>
                  <a:lnTo>
                    <a:pt x="7708" y="6464"/>
                  </a:lnTo>
                  <a:lnTo>
                    <a:pt x="7467" y="6438"/>
                  </a:lnTo>
                  <a:lnTo>
                    <a:pt x="7315" y="6299"/>
                  </a:lnTo>
                  <a:lnTo>
                    <a:pt x="7073" y="6261"/>
                  </a:lnTo>
                  <a:lnTo>
                    <a:pt x="6832" y="6057"/>
                  </a:lnTo>
                  <a:lnTo>
                    <a:pt x="6819" y="6235"/>
                  </a:lnTo>
                  <a:lnTo>
                    <a:pt x="6794" y="6400"/>
                  </a:lnTo>
                  <a:lnTo>
                    <a:pt x="7073" y="6629"/>
                  </a:lnTo>
                  <a:lnTo>
                    <a:pt x="7353" y="6794"/>
                  </a:lnTo>
                  <a:lnTo>
                    <a:pt x="7480" y="6819"/>
                  </a:lnTo>
                  <a:lnTo>
                    <a:pt x="8331" y="7467"/>
                  </a:lnTo>
                  <a:lnTo>
                    <a:pt x="9461" y="8178"/>
                  </a:lnTo>
                  <a:lnTo>
                    <a:pt x="9944" y="8940"/>
                  </a:lnTo>
                  <a:lnTo>
                    <a:pt x="10160" y="9245"/>
                  </a:lnTo>
                  <a:lnTo>
                    <a:pt x="10248" y="9004"/>
                  </a:lnTo>
                  <a:close/>
                </a:path>
                <a:path w="11429" h="12064">
                  <a:moveTo>
                    <a:pt x="10426" y="8077"/>
                  </a:moveTo>
                  <a:lnTo>
                    <a:pt x="9677" y="6807"/>
                  </a:lnTo>
                  <a:lnTo>
                    <a:pt x="9461" y="6667"/>
                  </a:lnTo>
                  <a:lnTo>
                    <a:pt x="9486" y="6527"/>
                  </a:lnTo>
                  <a:lnTo>
                    <a:pt x="9105" y="6121"/>
                  </a:lnTo>
                  <a:lnTo>
                    <a:pt x="9271" y="6159"/>
                  </a:lnTo>
                  <a:lnTo>
                    <a:pt x="9677" y="6438"/>
                  </a:lnTo>
                  <a:lnTo>
                    <a:pt x="9867" y="6858"/>
                  </a:lnTo>
                  <a:lnTo>
                    <a:pt x="9740" y="6007"/>
                  </a:lnTo>
                  <a:lnTo>
                    <a:pt x="9283" y="5613"/>
                  </a:lnTo>
                  <a:lnTo>
                    <a:pt x="8940" y="5511"/>
                  </a:lnTo>
                  <a:lnTo>
                    <a:pt x="8940" y="6299"/>
                  </a:lnTo>
                  <a:lnTo>
                    <a:pt x="8661" y="6121"/>
                  </a:lnTo>
                  <a:lnTo>
                    <a:pt x="8813" y="6159"/>
                  </a:lnTo>
                  <a:lnTo>
                    <a:pt x="8940" y="6299"/>
                  </a:lnTo>
                  <a:lnTo>
                    <a:pt x="8940" y="5511"/>
                  </a:lnTo>
                  <a:lnTo>
                    <a:pt x="8864" y="5854"/>
                  </a:lnTo>
                  <a:lnTo>
                    <a:pt x="6985" y="5194"/>
                  </a:lnTo>
                  <a:lnTo>
                    <a:pt x="6985" y="5575"/>
                  </a:lnTo>
                  <a:lnTo>
                    <a:pt x="6959" y="5753"/>
                  </a:lnTo>
                  <a:lnTo>
                    <a:pt x="8343" y="6083"/>
                  </a:lnTo>
                  <a:lnTo>
                    <a:pt x="9664" y="6997"/>
                  </a:lnTo>
                  <a:lnTo>
                    <a:pt x="10401" y="8216"/>
                  </a:lnTo>
                  <a:lnTo>
                    <a:pt x="10426" y="8077"/>
                  </a:lnTo>
                  <a:close/>
                </a:path>
                <a:path w="11429" h="12064">
                  <a:moveTo>
                    <a:pt x="10591" y="4622"/>
                  </a:moveTo>
                  <a:lnTo>
                    <a:pt x="10401" y="4495"/>
                  </a:lnTo>
                  <a:lnTo>
                    <a:pt x="10452" y="4368"/>
                  </a:lnTo>
                  <a:lnTo>
                    <a:pt x="9372" y="3644"/>
                  </a:lnTo>
                  <a:lnTo>
                    <a:pt x="7734" y="3416"/>
                  </a:lnTo>
                  <a:lnTo>
                    <a:pt x="7708" y="3136"/>
                  </a:lnTo>
                  <a:lnTo>
                    <a:pt x="7518" y="3276"/>
                  </a:lnTo>
                  <a:lnTo>
                    <a:pt x="7327" y="3441"/>
                  </a:lnTo>
                  <a:lnTo>
                    <a:pt x="7188" y="3657"/>
                  </a:lnTo>
                  <a:lnTo>
                    <a:pt x="6489" y="4292"/>
                  </a:lnTo>
                  <a:lnTo>
                    <a:pt x="6553" y="4419"/>
                  </a:lnTo>
                  <a:lnTo>
                    <a:pt x="7175" y="3886"/>
                  </a:lnTo>
                  <a:lnTo>
                    <a:pt x="7175" y="4038"/>
                  </a:lnTo>
                  <a:lnTo>
                    <a:pt x="7327" y="3822"/>
                  </a:lnTo>
                  <a:lnTo>
                    <a:pt x="7518" y="3657"/>
                  </a:lnTo>
                  <a:lnTo>
                    <a:pt x="9372" y="3822"/>
                  </a:lnTo>
                  <a:lnTo>
                    <a:pt x="7315" y="4254"/>
                  </a:lnTo>
                  <a:lnTo>
                    <a:pt x="7353" y="4622"/>
                  </a:lnTo>
                  <a:lnTo>
                    <a:pt x="7480" y="4610"/>
                  </a:lnTo>
                  <a:lnTo>
                    <a:pt x="7480" y="4800"/>
                  </a:lnTo>
                  <a:lnTo>
                    <a:pt x="7721" y="4800"/>
                  </a:lnTo>
                  <a:lnTo>
                    <a:pt x="7937" y="4838"/>
                  </a:lnTo>
                  <a:lnTo>
                    <a:pt x="8140" y="4876"/>
                  </a:lnTo>
                  <a:lnTo>
                    <a:pt x="8191" y="4521"/>
                  </a:lnTo>
                  <a:lnTo>
                    <a:pt x="8470" y="4432"/>
                  </a:lnTo>
                  <a:lnTo>
                    <a:pt x="9639" y="4267"/>
                  </a:lnTo>
                  <a:lnTo>
                    <a:pt x="10566" y="4978"/>
                  </a:lnTo>
                  <a:lnTo>
                    <a:pt x="10591" y="4622"/>
                  </a:lnTo>
                  <a:close/>
                </a:path>
                <a:path w="11429" h="12064">
                  <a:moveTo>
                    <a:pt x="10756" y="8394"/>
                  </a:moveTo>
                  <a:lnTo>
                    <a:pt x="10655" y="7823"/>
                  </a:lnTo>
                  <a:lnTo>
                    <a:pt x="10414" y="7175"/>
                  </a:lnTo>
                  <a:lnTo>
                    <a:pt x="10401" y="7416"/>
                  </a:lnTo>
                  <a:lnTo>
                    <a:pt x="10756" y="8394"/>
                  </a:lnTo>
                  <a:close/>
                </a:path>
                <a:path w="11429" h="12064">
                  <a:moveTo>
                    <a:pt x="11137" y="6134"/>
                  </a:moveTo>
                  <a:lnTo>
                    <a:pt x="10375" y="5270"/>
                  </a:lnTo>
                  <a:lnTo>
                    <a:pt x="9588" y="4737"/>
                  </a:lnTo>
                  <a:lnTo>
                    <a:pt x="8547" y="4622"/>
                  </a:lnTo>
                  <a:lnTo>
                    <a:pt x="8521" y="4978"/>
                  </a:lnTo>
                  <a:lnTo>
                    <a:pt x="8369" y="4965"/>
                  </a:lnTo>
                  <a:lnTo>
                    <a:pt x="7912" y="5016"/>
                  </a:lnTo>
                  <a:lnTo>
                    <a:pt x="7899" y="5334"/>
                  </a:lnTo>
                  <a:lnTo>
                    <a:pt x="8293" y="5295"/>
                  </a:lnTo>
                  <a:lnTo>
                    <a:pt x="8686" y="5334"/>
                  </a:lnTo>
                  <a:lnTo>
                    <a:pt x="9334" y="5562"/>
                  </a:lnTo>
                  <a:lnTo>
                    <a:pt x="9601" y="5829"/>
                  </a:lnTo>
                  <a:lnTo>
                    <a:pt x="10185" y="6184"/>
                  </a:lnTo>
                  <a:lnTo>
                    <a:pt x="10490" y="6337"/>
                  </a:lnTo>
                  <a:lnTo>
                    <a:pt x="11023" y="6908"/>
                  </a:lnTo>
                  <a:lnTo>
                    <a:pt x="10807" y="6273"/>
                  </a:lnTo>
                  <a:lnTo>
                    <a:pt x="9321" y="5295"/>
                  </a:lnTo>
                  <a:lnTo>
                    <a:pt x="8940" y="5054"/>
                  </a:lnTo>
                  <a:lnTo>
                    <a:pt x="9588" y="5105"/>
                  </a:lnTo>
                  <a:lnTo>
                    <a:pt x="10375" y="5638"/>
                  </a:lnTo>
                  <a:lnTo>
                    <a:pt x="11061" y="6426"/>
                  </a:lnTo>
                  <a:lnTo>
                    <a:pt x="11137" y="613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3" name="object 483"/>
            <p:cNvSpPr/>
            <p:nvPr/>
          </p:nvSpPr>
          <p:spPr>
            <a:xfrm>
              <a:off x="6680771" y="4643920"/>
              <a:ext cx="8255" cy="10160"/>
            </a:xfrm>
            <a:custGeom>
              <a:avLst/>
              <a:gdLst/>
              <a:ahLst/>
              <a:cxnLst/>
              <a:rect l="l" t="t" r="r" b="b"/>
              <a:pathLst>
                <a:path w="8254" h="10160">
                  <a:moveTo>
                    <a:pt x="876" y="7061"/>
                  </a:moveTo>
                  <a:lnTo>
                    <a:pt x="850" y="6896"/>
                  </a:lnTo>
                  <a:lnTo>
                    <a:pt x="838" y="6578"/>
                  </a:lnTo>
                  <a:lnTo>
                    <a:pt x="660" y="6870"/>
                  </a:lnTo>
                  <a:lnTo>
                    <a:pt x="533" y="7162"/>
                  </a:lnTo>
                  <a:lnTo>
                    <a:pt x="292" y="7467"/>
                  </a:lnTo>
                  <a:lnTo>
                    <a:pt x="304" y="7620"/>
                  </a:lnTo>
                  <a:lnTo>
                    <a:pt x="342" y="7962"/>
                  </a:lnTo>
                  <a:lnTo>
                    <a:pt x="546" y="7721"/>
                  </a:lnTo>
                  <a:lnTo>
                    <a:pt x="673" y="7429"/>
                  </a:lnTo>
                  <a:lnTo>
                    <a:pt x="838" y="7150"/>
                  </a:lnTo>
                  <a:close/>
                </a:path>
                <a:path w="8254" h="10160">
                  <a:moveTo>
                    <a:pt x="1257" y="2882"/>
                  </a:moveTo>
                  <a:lnTo>
                    <a:pt x="711" y="2247"/>
                  </a:lnTo>
                  <a:lnTo>
                    <a:pt x="584" y="2451"/>
                  </a:lnTo>
                  <a:lnTo>
                    <a:pt x="254" y="2197"/>
                  </a:lnTo>
                  <a:lnTo>
                    <a:pt x="38" y="2108"/>
                  </a:lnTo>
                  <a:lnTo>
                    <a:pt x="12" y="2387"/>
                  </a:lnTo>
                  <a:lnTo>
                    <a:pt x="0" y="2654"/>
                  </a:lnTo>
                  <a:lnTo>
                    <a:pt x="254" y="2768"/>
                  </a:lnTo>
                  <a:lnTo>
                    <a:pt x="444" y="2882"/>
                  </a:lnTo>
                  <a:lnTo>
                    <a:pt x="635" y="3035"/>
                  </a:lnTo>
                  <a:lnTo>
                    <a:pt x="660" y="2781"/>
                  </a:lnTo>
                  <a:lnTo>
                    <a:pt x="812" y="2971"/>
                  </a:lnTo>
                  <a:lnTo>
                    <a:pt x="1244" y="3429"/>
                  </a:lnTo>
                  <a:lnTo>
                    <a:pt x="1257" y="2882"/>
                  </a:lnTo>
                  <a:close/>
                </a:path>
                <a:path w="8254" h="10160">
                  <a:moveTo>
                    <a:pt x="1308" y="7073"/>
                  </a:moveTo>
                  <a:lnTo>
                    <a:pt x="1257" y="6946"/>
                  </a:lnTo>
                  <a:lnTo>
                    <a:pt x="1231" y="7162"/>
                  </a:lnTo>
                  <a:lnTo>
                    <a:pt x="1219" y="7480"/>
                  </a:lnTo>
                  <a:lnTo>
                    <a:pt x="1117" y="7785"/>
                  </a:lnTo>
                  <a:lnTo>
                    <a:pt x="1079" y="8102"/>
                  </a:lnTo>
                  <a:lnTo>
                    <a:pt x="1066" y="8229"/>
                  </a:lnTo>
                  <a:lnTo>
                    <a:pt x="1066" y="8369"/>
                  </a:lnTo>
                  <a:lnTo>
                    <a:pt x="1092" y="8597"/>
                  </a:lnTo>
                  <a:lnTo>
                    <a:pt x="1168" y="8102"/>
                  </a:lnTo>
                  <a:lnTo>
                    <a:pt x="1282" y="7721"/>
                  </a:lnTo>
                  <a:lnTo>
                    <a:pt x="1295" y="7315"/>
                  </a:lnTo>
                  <a:lnTo>
                    <a:pt x="1308" y="7073"/>
                  </a:lnTo>
                  <a:close/>
                </a:path>
                <a:path w="8254" h="10160">
                  <a:moveTo>
                    <a:pt x="2425" y="8991"/>
                  </a:moveTo>
                  <a:lnTo>
                    <a:pt x="2413" y="8521"/>
                  </a:lnTo>
                  <a:lnTo>
                    <a:pt x="2349" y="8140"/>
                  </a:lnTo>
                  <a:lnTo>
                    <a:pt x="2311" y="8496"/>
                  </a:lnTo>
                  <a:lnTo>
                    <a:pt x="2298" y="8636"/>
                  </a:lnTo>
                  <a:lnTo>
                    <a:pt x="2209" y="8801"/>
                  </a:lnTo>
                  <a:lnTo>
                    <a:pt x="2197" y="9055"/>
                  </a:lnTo>
                  <a:lnTo>
                    <a:pt x="2209" y="9372"/>
                  </a:lnTo>
                  <a:lnTo>
                    <a:pt x="2425" y="8991"/>
                  </a:lnTo>
                  <a:close/>
                </a:path>
                <a:path w="8254" h="10160">
                  <a:moveTo>
                    <a:pt x="2971" y="8864"/>
                  </a:moveTo>
                  <a:lnTo>
                    <a:pt x="2908" y="6616"/>
                  </a:lnTo>
                  <a:lnTo>
                    <a:pt x="2870" y="6972"/>
                  </a:lnTo>
                  <a:lnTo>
                    <a:pt x="2895" y="8547"/>
                  </a:lnTo>
                  <a:lnTo>
                    <a:pt x="2641" y="9359"/>
                  </a:lnTo>
                  <a:lnTo>
                    <a:pt x="2730" y="9664"/>
                  </a:lnTo>
                  <a:lnTo>
                    <a:pt x="2971" y="8864"/>
                  </a:lnTo>
                  <a:close/>
                </a:path>
                <a:path w="8254" h="10160">
                  <a:moveTo>
                    <a:pt x="3771" y="7670"/>
                  </a:moveTo>
                  <a:lnTo>
                    <a:pt x="3581" y="7048"/>
                  </a:lnTo>
                  <a:lnTo>
                    <a:pt x="3543" y="7226"/>
                  </a:lnTo>
                  <a:lnTo>
                    <a:pt x="3543" y="7353"/>
                  </a:lnTo>
                  <a:lnTo>
                    <a:pt x="3530" y="7493"/>
                  </a:lnTo>
                  <a:lnTo>
                    <a:pt x="3670" y="7912"/>
                  </a:lnTo>
                  <a:lnTo>
                    <a:pt x="3695" y="8178"/>
                  </a:lnTo>
                  <a:lnTo>
                    <a:pt x="3644" y="8509"/>
                  </a:lnTo>
                  <a:lnTo>
                    <a:pt x="3632" y="8636"/>
                  </a:lnTo>
                  <a:lnTo>
                    <a:pt x="3632" y="8915"/>
                  </a:lnTo>
                  <a:lnTo>
                    <a:pt x="3657" y="9093"/>
                  </a:lnTo>
                  <a:lnTo>
                    <a:pt x="3771" y="8356"/>
                  </a:lnTo>
                  <a:lnTo>
                    <a:pt x="3771" y="7670"/>
                  </a:lnTo>
                  <a:close/>
                </a:path>
                <a:path w="8254" h="10160">
                  <a:moveTo>
                    <a:pt x="3771" y="2527"/>
                  </a:moveTo>
                  <a:lnTo>
                    <a:pt x="3149" y="2324"/>
                  </a:lnTo>
                  <a:lnTo>
                    <a:pt x="2679" y="2133"/>
                  </a:lnTo>
                  <a:lnTo>
                    <a:pt x="2578" y="1231"/>
                  </a:lnTo>
                  <a:lnTo>
                    <a:pt x="2628" y="1993"/>
                  </a:lnTo>
                  <a:lnTo>
                    <a:pt x="2641" y="2120"/>
                  </a:lnTo>
                  <a:lnTo>
                    <a:pt x="2082" y="1714"/>
                  </a:lnTo>
                  <a:lnTo>
                    <a:pt x="1930" y="2095"/>
                  </a:lnTo>
                  <a:lnTo>
                    <a:pt x="1397" y="1638"/>
                  </a:lnTo>
                  <a:lnTo>
                    <a:pt x="863" y="1308"/>
                  </a:lnTo>
                  <a:lnTo>
                    <a:pt x="533" y="901"/>
                  </a:lnTo>
                  <a:lnTo>
                    <a:pt x="457" y="1371"/>
                  </a:lnTo>
                  <a:lnTo>
                    <a:pt x="825" y="1828"/>
                  </a:lnTo>
                  <a:lnTo>
                    <a:pt x="1308" y="2159"/>
                  </a:lnTo>
                  <a:lnTo>
                    <a:pt x="2120" y="2781"/>
                  </a:lnTo>
                  <a:lnTo>
                    <a:pt x="2362" y="3238"/>
                  </a:lnTo>
                  <a:lnTo>
                    <a:pt x="2692" y="3416"/>
                  </a:lnTo>
                  <a:lnTo>
                    <a:pt x="2832" y="2946"/>
                  </a:lnTo>
                  <a:lnTo>
                    <a:pt x="2400" y="2692"/>
                  </a:lnTo>
                  <a:lnTo>
                    <a:pt x="2222" y="2387"/>
                  </a:lnTo>
                  <a:lnTo>
                    <a:pt x="2552" y="2628"/>
                  </a:lnTo>
                  <a:lnTo>
                    <a:pt x="3149" y="2895"/>
                  </a:lnTo>
                  <a:lnTo>
                    <a:pt x="3759" y="3073"/>
                  </a:lnTo>
                  <a:lnTo>
                    <a:pt x="3771" y="2527"/>
                  </a:lnTo>
                  <a:close/>
                </a:path>
                <a:path w="8254" h="10160">
                  <a:moveTo>
                    <a:pt x="4178" y="7327"/>
                  </a:moveTo>
                  <a:lnTo>
                    <a:pt x="3975" y="6946"/>
                  </a:lnTo>
                  <a:lnTo>
                    <a:pt x="3949" y="7150"/>
                  </a:lnTo>
                  <a:lnTo>
                    <a:pt x="3924" y="7429"/>
                  </a:lnTo>
                  <a:lnTo>
                    <a:pt x="4076" y="7721"/>
                  </a:lnTo>
                  <a:lnTo>
                    <a:pt x="4076" y="8420"/>
                  </a:lnTo>
                  <a:lnTo>
                    <a:pt x="4127" y="8140"/>
                  </a:lnTo>
                  <a:lnTo>
                    <a:pt x="4140" y="7759"/>
                  </a:lnTo>
                  <a:lnTo>
                    <a:pt x="4178" y="7327"/>
                  </a:lnTo>
                  <a:close/>
                </a:path>
                <a:path w="8254" h="10160">
                  <a:moveTo>
                    <a:pt x="5092" y="9588"/>
                  </a:moveTo>
                  <a:lnTo>
                    <a:pt x="5016" y="8089"/>
                  </a:lnTo>
                  <a:lnTo>
                    <a:pt x="4838" y="7226"/>
                  </a:lnTo>
                  <a:lnTo>
                    <a:pt x="4686" y="6464"/>
                  </a:lnTo>
                  <a:lnTo>
                    <a:pt x="4648" y="6908"/>
                  </a:lnTo>
                  <a:lnTo>
                    <a:pt x="4673" y="7035"/>
                  </a:lnTo>
                  <a:lnTo>
                    <a:pt x="4521" y="6845"/>
                  </a:lnTo>
                  <a:lnTo>
                    <a:pt x="4419" y="7315"/>
                  </a:lnTo>
                  <a:lnTo>
                    <a:pt x="4533" y="7442"/>
                  </a:lnTo>
                  <a:lnTo>
                    <a:pt x="4648" y="7823"/>
                  </a:lnTo>
                  <a:lnTo>
                    <a:pt x="4597" y="7518"/>
                  </a:lnTo>
                  <a:lnTo>
                    <a:pt x="4724" y="7658"/>
                  </a:lnTo>
                  <a:lnTo>
                    <a:pt x="4813" y="9283"/>
                  </a:lnTo>
                  <a:lnTo>
                    <a:pt x="4826" y="7658"/>
                  </a:lnTo>
                  <a:lnTo>
                    <a:pt x="4991" y="8534"/>
                  </a:lnTo>
                  <a:lnTo>
                    <a:pt x="5092" y="9588"/>
                  </a:lnTo>
                  <a:close/>
                </a:path>
                <a:path w="8254" h="10160">
                  <a:moveTo>
                    <a:pt x="5283" y="6845"/>
                  </a:moveTo>
                  <a:lnTo>
                    <a:pt x="5168" y="6616"/>
                  </a:lnTo>
                  <a:lnTo>
                    <a:pt x="5067" y="6451"/>
                  </a:lnTo>
                  <a:lnTo>
                    <a:pt x="4991" y="6273"/>
                  </a:lnTo>
                  <a:lnTo>
                    <a:pt x="4940" y="6692"/>
                  </a:lnTo>
                  <a:lnTo>
                    <a:pt x="4965" y="6819"/>
                  </a:lnTo>
                  <a:lnTo>
                    <a:pt x="5168" y="7175"/>
                  </a:lnTo>
                  <a:lnTo>
                    <a:pt x="5245" y="7353"/>
                  </a:lnTo>
                  <a:lnTo>
                    <a:pt x="5283" y="7213"/>
                  </a:lnTo>
                  <a:lnTo>
                    <a:pt x="5283" y="6934"/>
                  </a:lnTo>
                  <a:close/>
                </a:path>
                <a:path w="8254" h="10160">
                  <a:moveTo>
                    <a:pt x="5740" y="1447"/>
                  </a:moveTo>
                  <a:lnTo>
                    <a:pt x="5410" y="1828"/>
                  </a:lnTo>
                  <a:lnTo>
                    <a:pt x="5397" y="2235"/>
                  </a:lnTo>
                  <a:lnTo>
                    <a:pt x="5245" y="1727"/>
                  </a:lnTo>
                  <a:lnTo>
                    <a:pt x="5156" y="1562"/>
                  </a:lnTo>
                  <a:lnTo>
                    <a:pt x="5232" y="1435"/>
                  </a:lnTo>
                  <a:lnTo>
                    <a:pt x="5194" y="1270"/>
                  </a:lnTo>
                  <a:lnTo>
                    <a:pt x="5181" y="952"/>
                  </a:lnTo>
                  <a:lnTo>
                    <a:pt x="5041" y="1244"/>
                  </a:lnTo>
                  <a:lnTo>
                    <a:pt x="4978" y="850"/>
                  </a:lnTo>
                  <a:lnTo>
                    <a:pt x="4940" y="1079"/>
                  </a:lnTo>
                  <a:lnTo>
                    <a:pt x="4927" y="1206"/>
                  </a:lnTo>
                  <a:lnTo>
                    <a:pt x="4953" y="1333"/>
                  </a:lnTo>
                  <a:lnTo>
                    <a:pt x="4775" y="1651"/>
                  </a:lnTo>
                  <a:lnTo>
                    <a:pt x="4457" y="1866"/>
                  </a:lnTo>
                  <a:lnTo>
                    <a:pt x="4419" y="2019"/>
                  </a:lnTo>
                  <a:lnTo>
                    <a:pt x="4191" y="1663"/>
                  </a:lnTo>
                  <a:lnTo>
                    <a:pt x="4203" y="1473"/>
                  </a:lnTo>
                  <a:lnTo>
                    <a:pt x="4165" y="774"/>
                  </a:lnTo>
                  <a:lnTo>
                    <a:pt x="4165" y="203"/>
                  </a:lnTo>
                  <a:lnTo>
                    <a:pt x="4127" y="0"/>
                  </a:lnTo>
                  <a:lnTo>
                    <a:pt x="4102" y="254"/>
                  </a:lnTo>
                  <a:lnTo>
                    <a:pt x="4114" y="723"/>
                  </a:lnTo>
                  <a:lnTo>
                    <a:pt x="4076" y="1104"/>
                  </a:lnTo>
                  <a:lnTo>
                    <a:pt x="3835" y="1524"/>
                  </a:lnTo>
                  <a:lnTo>
                    <a:pt x="3860" y="1689"/>
                  </a:lnTo>
                  <a:lnTo>
                    <a:pt x="3873" y="1955"/>
                  </a:lnTo>
                  <a:lnTo>
                    <a:pt x="3822" y="2247"/>
                  </a:lnTo>
                  <a:lnTo>
                    <a:pt x="3810" y="2908"/>
                  </a:lnTo>
                  <a:lnTo>
                    <a:pt x="3886" y="2311"/>
                  </a:lnTo>
                  <a:lnTo>
                    <a:pt x="3886" y="2006"/>
                  </a:lnTo>
                  <a:lnTo>
                    <a:pt x="4102" y="1638"/>
                  </a:lnTo>
                  <a:lnTo>
                    <a:pt x="4140" y="2146"/>
                  </a:lnTo>
                  <a:lnTo>
                    <a:pt x="4330" y="2463"/>
                  </a:lnTo>
                  <a:lnTo>
                    <a:pt x="4533" y="2717"/>
                  </a:lnTo>
                  <a:lnTo>
                    <a:pt x="4533" y="2387"/>
                  </a:lnTo>
                  <a:lnTo>
                    <a:pt x="4787" y="2209"/>
                  </a:lnTo>
                  <a:lnTo>
                    <a:pt x="5016" y="1866"/>
                  </a:lnTo>
                  <a:lnTo>
                    <a:pt x="5232" y="2247"/>
                  </a:lnTo>
                  <a:lnTo>
                    <a:pt x="5359" y="2705"/>
                  </a:lnTo>
                  <a:lnTo>
                    <a:pt x="5397" y="2514"/>
                  </a:lnTo>
                  <a:lnTo>
                    <a:pt x="5397" y="2387"/>
                  </a:lnTo>
                  <a:lnTo>
                    <a:pt x="5740" y="1993"/>
                  </a:lnTo>
                  <a:lnTo>
                    <a:pt x="5740" y="1549"/>
                  </a:lnTo>
                  <a:close/>
                </a:path>
                <a:path w="8254" h="10160">
                  <a:moveTo>
                    <a:pt x="6286" y="7696"/>
                  </a:moveTo>
                  <a:lnTo>
                    <a:pt x="6121" y="7150"/>
                  </a:lnTo>
                  <a:lnTo>
                    <a:pt x="5778" y="6578"/>
                  </a:lnTo>
                  <a:lnTo>
                    <a:pt x="5499" y="6210"/>
                  </a:lnTo>
                  <a:lnTo>
                    <a:pt x="5448" y="6692"/>
                  </a:lnTo>
                  <a:lnTo>
                    <a:pt x="5803" y="7175"/>
                  </a:lnTo>
                  <a:lnTo>
                    <a:pt x="6108" y="7696"/>
                  </a:lnTo>
                  <a:lnTo>
                    <a:pt x="6286" y="8280"/>
                  </a:lnTo>
                  <a:lnTo>
                    <a:pt x="6286" y="7696"/>
                  </a:lnTo>
                  <a:close/>
                </a:path>
                <a:path w="8254" h="10160">
                  <a:moveTo>
                    <a:pt x="6870" y="7264"/>
                  </a:moveTo>
                  <a:lnTo>
                    <a:pt x="6845" y="6680"/>
                  </a:lnTo>
                  <a:lnTo>
                    <a:pt x="6553" y="6299"/>
                  </a:lnTo>
                  <a:lnTo>
                    <a:pt x="6197" y="5803"/>
                  </a:lnTo>
                  <a:lnTo>
                    <a:pt x="6248" y="6438"/>
                  </a:lnTo>
                  <a:lnTo>
                    <a:pt x="6489" y="6781"/>
                  </a:lnTo>
                  <a:lnTo>
                    <a:pt x="6870" y="7264"/>
                  </a:lnTo>
                  <a:close/>
                </a:path>
                <a:path w="8254" h="10160">
                  <a:moveTo>
                    <a:pt x="7251" y="1358"/>
                  </a:moveTo>
                  <a:lnTo>
                    <a:pt x="7188" y="863"/>
                  </a:lnTo>
                  <a:lnTo>
                    <a:pt x="6781" y="1358"/>
                  </a:lnTo>
                  <a:lnTo>
                    <a:pt x="6578" y="2019"/>
                  </a:lnTo>
                  <a:lnTo>
                    <a:pt x="6464" y="2540"/>
                  </a:lnTo>
                  <a:lnTo>
                    <a:pt x="6134" y="2641"/>
                  </a:lnTo>
                  <a:lnTo>
                    <a:pt x="5778" y="2603"/>
                  </a:lnTo>
                  <a:lnTo>
                    <a:pt x="5715" y="3149"/>
                  </a:lnTo>
                  <a:lnTo>
                    <a:pt x="6134" y="3200"/>
                  </a:lnTo>
                  <a:lnTo>
                    <a:pt x="6426" y="3200"/>
                  </a:lnTo>
                  <a:lnTo>
                    <a:pt x="6896" y="3200"/>
                  </a:lnTo>
                  <a:lnTo>
                    <a:pt x="6896" y="2641"/>
                  </a:lnTo>
                  <a:lnTo>
                    <a:pt x="6565" y="2641"/>
                  </a:lnTo>
                  <a:lnTo>
                    <a:pt x="6807" y="1879"/>
                  </a:lnTo>
                  <a:lnTo>
                    <a:pt x="7251" y="1358"/>
                  </a:lnTo>
                  <a:close/>
                </a:path>
                <a:path w="8254" h="10160">
                  <a:moveTo>
                    <a:pt x="8064" y="4279"/>
                  </a:moveTo>
                  <a:lnTo>
                    <a:pt x="7327" y="3873"/>
                  </a:lnTo>
                  <a:lnTo>
                    <a:pt x="7010" y="3657"/>
                  </a:lnTo>
                  <a:lnTo>
                    <a:pt x="6578" y="3403"/>
                  </a:lnTo>
                  <a:lnTo>
                    <a:pt x="6527" y="3937"/>
                  </a:lnTo>
                  <a:lnTo>
                    <a:pt x="7416" y="4483"/>
                  </a:lnTo>
                  <a:lnTo>
                    <a:pt x="6769" y="4483"/>
                  </a:lnTo>
                  <a:lnTo>
                    <a:pt x="6565" y="4356"/>
                  </a:lnTo>
                  <a:lnTo>
                    <a:pt x="6540" y="4521"/>
                  </a:lnTo>
                  <a:lnTo>
                    <a:pt x="6248" y="4559"/>
                  </a:lnTo>
                  <a:lnTo>
                    <a:pt x="6235" y="5118"/>
                  </a:lnTo>
                  <a:lnTo>
                    <a:pt x="6261" y="5613"/>
                  </a:lnTo>
                  <a:lnTo>
                    <a:pt x="6565" y="5588"/>
                  </a:lnTo>
                  <a:lnTo>
                    <a:pt x="6921" y="5613"/>
                  </a:lnTo>
                  <a:lnTo>
                    <a:pt x="7073" y="5892"/>
                  </a:lnTo>
                  <a:lnTo>
                    <a:pt x="7099" y="5753"/>
                  </a:lnTo>
                  <a:lnTo>
                    <a:pt x="7404" y="6134"/>
                  </a:lnTo>
                  <a:lnTo>
                    <a:pt x="7442" y="5880"/>
                  </a:lnTo>
                  <a:lnTo>
                    <a:pt x="7442" y="5638"/>
                  </a:lnTo>
                  <a:lnTo>
                    <a:pt x="7200" y="5321"/>
                  </a:lnTo>
                  <a:lnTo>
                    <a:pt x="7454" y="5397"/>
                  </a:lnTo>
                  <a:lnTo>
                    <a:pt x="7848" y="5727"/>
                  </a:lnTo>
                  <a:lnTo>
                    <a:pt x="7886" y="5473"/>
                  </a:lnTo>
                  <a:lnTo>
                    <a:pt x="7899" y="5207"/>
                  </a:lnTo>
                  <a:lnTo>
                    <a:pt x="7696" y="5041"/>
                  </a:lnTo>
                  <a:lnTo>
                    <a:pt x="7848" y="5041"/>
                  </a:lnTo>
                  <a:lnTo>
                    <a:pt x="7848" y="4749"/>
                  </a:lnTo>
                  <a:lnTo>
                    <a:pt x="8064" y="427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4" name="object 484"/>
            <p:cNvSpPr/>
            <p:nvPr/>
          </p:nvSpPr>
          <p:spPr>
            <a:xfrm>
              <a:off x="6669792" y="4649472"/>
              <a:ext cx="4445" cy="3175"/>
            </a:xfrm>
            <a:custGeom>
              <a:avLst/>
              <a:gdLst/>
              <a:ahLst/>
              <a:cxnLst/>
              <a:rect l="l" t="t" r="r" b="b"/>
              <a:pathLst>
                <a:path w="4445" h="3175">
                  <a:moveTo>
                    <a:pt x="2882" y="0"/>
                  </a:moveTo>
                  <a:lnTo>
                    <a:pt x="0" y="888"/>
                  </a:lnTo>
                  <a:lnTo>
                    <a:pt x="1028" y="2666"/>
                  </a:lnTo>
                  <a:lnTo>
                    <a:pt x="1066" y="2082"/>
                  </a:lnTo>
                  <a:lnTo>
                    <a:pt x="1803" y="1866"/>
                  </a:lnTo>
                  <a:lnTo>
                    <a:pt x="3441" y="1650"/>
                  </a:lnTo>
                  <a:lnTo>
                    <a:pt x="3949" y="812"/>
                  </a:lnTo>
                  <a:lnTo>
                    <a:pt x="3746" y="469"/>
                  </a:lnTo>
                  <a:lnTo>
                    <a:pt x="2882" y="0"/>
                  </a:lnTo>
                  <a:close/>
                </a:path>
              </a:pathLst>
            </a:custGeom>
            <a:solidFill>
              <a:srgbClr val="D2B7B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5" name="object 485"/>
            <p:cNvSpPr/>
            <p:nvPr/>
          </p:nvSpPr>
          <p:spPr>
            <a:xfrm>
              <a:off x="6669792" y="4649472"/>
              <a:ext cx="4445" cy="3175"/>
            </a:xfrm>
            <a:custGeom>
              <a:avLst/>
              <a:gdLst/>
              <a:ahLst/>
              <a:cxnLst/>
              <a:rect l="l" t="t" r="r" b="b"/>
              <a:pathLst>
                <a:path w="4445" h="3175">
                  <a:moveTo>
                    <a:pt x="1028" y="2666"/>
                  </a:moveTo>
                  <a:lnTo>
                    <a:pt x="0" y="888"/>
                  </a:lnTo>
                  <a:lnTo>
                    <a:pt x="2882" y="0"/>
                  </a:lnTo>
                  <a:lnTo>
                    <a:pt x="3746" y="469"/>
                  </a:lnTo>
                  <a:lnTo>
                    <a:pt x="3949" y="812"/>
                  </a:lnTo>
                  <a:lnTo>
                    <a:pt x="3441" y="1650"/>
                  </a:lnTo>
                  <a:lnTo>
                    <a:pt x="1803" y="1866"/>
                  </a:lnTo>
                  <a:lnTo>
                    <a:pt x="1066" y="2082"/>
                  </a:lnTo>
                  <a:lnTo>
                    <a:pt x="1028" y="266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6" name="object 486"/>
            <p:cNvSpPr/>
            <p:nvPr/>
          </p:nvSpPr>
          <p:spPr>
            <a:xfrm>
              <a:off x="6671368" y="4649938"/>
              <a:ext cx="1905" cy="1270"/>
            </a:xfrm>
            <a:custGeom>
              <a:avLst/>
              <a:gdLst/>
              <a:ahLst/>
              <a:cxnLst/>
              <a:rect l="l" t="t" r="r" b="b"/>
              <a:pathLst>
                <a:path w="1904" h="1270">
                  <a:moveTo>
                    <a:pt x="1358" y="0"/>
                  </a:moveTo>
                  <a:lnTo>
                    <a:pt x="888" y="292"/>
                  </a:lnTo>
                  <a:lnTo>
                    <a:pt x="152" y="292"/>
                  </a:lnTo>
                  <a:lnTo>
                    <a:pt x="0" y="939"/>
                  </a:lnTo>
                  <a:lnTo>
                    <a:pt x="152" y="330"/>
                  </a:lnTo>
                  <a:lnTo>
                    <a:pt x="888" y="330"/>
                  </a:lnTo>
                  <a:lnTo>
                    <a:pt x="1358" y="50"/>
                  </a:lnTo>
                  <a:close/>
                </a:path>
              </a:pathLst>
            </a:custGeom>
            <a:solidFill>
              <a:srgbClr val="563D1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7" name="object 487"/>
            <p:cNvSpPr/>
            <p:nvPr/>
          </p:nvSpPr>
          <p:spPr>
            <a:xfrm>
              <a:off x="6671128" y="4650276"/>
              <a:ext cx="3175" cy="1905"/>
            </a:xfrm>
            <a:custGeom>
              <a:avLst/>
              <a:gdLst/>
              <a:ahLst/>
              <a:cxnLst/>
              <a:rect l="l" t="t" r="r" b="b"/>
              <a:pathLst>
                <a:path w="3175" h="1904">
                  <a:moveTo>
                    <a:pt x="2616" y="0"/>
                  </a:moveTo>
                  <a:lnTo>
                    <a:pt x="1790" y="685"/>
                  </a:lnTo>
                  <a:lnTo>
                    <a:pt x="596" y="1041"/>
                  </a:lnTo>
                  <a:lnTo>
                    <a:pt x="190" y="990"/>
                  </a:lnTo>
                  <a:lnTo>
                    <a:pt x="0" y="1574"/>
                  </a:lnTo>
                  <a:lnTo>
                    <a:pt x="1155" y="1816"/>
                  </a:lnTo>
                  <a:lnTo>
                    <a:pt x="1943" y="1244"/>
                  </a:lnTo>
                  <a:lnTo>
                    <a:pt x="2578" y="774"/>
                  </a:lnTo>
                  <a:lnTo>
                    <a:pt x="2819" y="990"/>
                  </a:lnTo>
                  <a:lnTo>
                    <a:pt x="2984" y="1016"/>
                  </a:lnTo>
                  <a:lnTo>
                    <a:pt x="3009" y="444"/>
                  </a:lnTo>
                  <a:lnTo>
                    <a:pt x="2616" y="0"/>
                  </a:lnTo>
                  <a:close/>
                </a:path>
              </a:pathLst>
            </a:custGeom>
            <a:solidFill>
              <a:srgbClr val="D2B7B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8" name="object 488"/>
            <p:cNvSpPr/>
            <p:nvPr/>
          </p:nvSpPr>
          <p:spPr>
            <a:xfrm>
              <a:off x="6671128" y="4650276"/>
              <a:ext cx="3175" cy="1905"/>
            </a:xfrm>
            <a:custGeom>
              <a:avLst/>
              <a:gdLst/>
              <a:ahLst/>
              <a:cxnLst/>
              <a:rect l="l" t="t" r="r" b="b"/>
              <a:pathLst>
                <a:path w="3175" h="1904">
                  <a:moveTo>
                    <a:pt x="0" y="1574"/>
                  </a:moveTo>
                  <a:lnTo>
                    <a:pt x="1155" y="1816"/>
                  </a:lnTo>
                  <a:lnTo>
                    <a:pt x="1943" y="1244"/>
                  </a:lnTo>
                  <a:lnTo>
                    <a:pt x="2578" y="774"/>
                  </a:lnTo>
                  <a:lnTo>
                    <a:pt x="2819" y="990"/>
                  </a:lnTo>
                  <a:lnTo>
                    <a:pt x="2984" y="1016"/>
                  </a:lnTo>
                  <a:lnTo>
                    <a:pt x="3009" y="444"/>
                  </a:lnTo>
                  <a:lnTo>
                    <a:pt x="2616" y="0"/>
                  </a:lnTo>
                  <a:lnTo>
                    <a:pt x="1790" y="685"/>
                  </a:lnTo>
                  <a:lnTo>
                    <a:pt x="1193" y="863"/>
                  </a:lnTo>
                  <a:lnTo>
                    <a:pt x="596" y="1041"/>
                  </a:lnTo>
                  <a:lnTo>
                    <a:pt x="190" y="990"/>
                  </a:lnTo>
                  <a:lnTo>
                    <a:pt x="0" y="157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9" name="object 489"/>
            <p:cNvSpPr/>
            <p:nvPr/>
          </p:nvSpPr>
          <p:spPr>
            <a:xfrm>
              <a:off x="6672220" y="4646222"/>
              <a:ext cx="15875" cy="5715"/>
            </a:xfrm>
            <a:custGeom>
              <a:avLst/>
              <a:gdLst/>
              <a:ahLst/>
              <a:cxnLst/>
              <a:rect l="l" t="t" r="r" b="b"/>
              <a:pathLst>
                <a:path w="15875" h="5714">
                  <a:moveTo>
                    <a:pt x="14719" y="0"/>
                  </a:moveTo>
                  <a:lnTo>
                    <a:pt x="13157" y="76"/>
                  </a:lnTo>
                  <a:lnTo>
                    <a:pt x="13017" y="50"/>
                  </a:lnTo>
                  <a:lnTo>
                    <a:pt x="10528" y="482"/>
                  </a:lnTo>
                  <a:lnTo>
                    <a:pt x="9232" y="774"/>
                  </a:lnTo>
                  <a:lnTo>
                    <a:pt x="7746" y="927"/>
                  </a:lnTo>
                  <a:lnTo>
                    <a:pt x="6718" y="927"/>
                  </a:lnTo>
                  <a:lnTo>
                    <a:pt x="5918" y="520"/>
                  </a:lnTo>
                  <a:lnTo>
                    <a:pt x="4813" y="292"/>
                  </a:lnTo>
                  <a:lnTo>
                    <a:pt x="3022" y="101"/>
                  </a:lnTo>
                  <a:lnTo>
                    <a:pt x="1714" y="1447"/>
                  </a:lnTo>
                  <a:lnTo>
                    <a:pt x="1308" y="1676"/>
                  </a:lnTo>
                  <a:lnTo>
                    <a:pt x="888" y="2133"/>
                  </a:lnTo>
                  <a:lnTo>
                    <a:pt x="63" y="2857"/>
                  </a:lnTo>
                  <a:lnTo>
                    <a:pt x="0" y="3517"/>
                  </a:lnTo>
                  <a:lnTo>
                    <a:pt x="241" y="4000"/>
                  </a:lnTo>
                  <a:lnTo>
                    <a:pt x="1066" y="4000"/>
                  </a:lnTo>
                  <a:lnTo>
                    <a:pt x="1930" y="4876"/>
                  </a:lnTo>
                  <a:lnTo>
                    <a:pt x="1930" y="5372"/>
                  </a:lnTo>
                  <a:lnTo>
                    <a:pt x="3060" y="5714"/>
                  </a:lnTo>
                  <a:lnTo>
                    <a:pt x="6070" y="5689"/>
                  </a:lnTo>
                  <a:lnTo>
                    <a:pt x="7023" y="4711"/>
                  </a:lnTo>
                  <a:lnTo>
                    <a:pt x="11493" y="5245"/>
                  </a:lnTo>
                  <a:lnTo>
                    <a:pt x="14401" y="4000"/>
                  </a:lnTo>
                  <a:lnTo>
                    <a:pt x="15430" y="2501"/>
                  </a:lnTo>
                  <a:lnTo>
                    <a:pt x="15747" y="1714"/>
                  </a:lnTo>
                  <a:lnTo>
                    <a:pt x="14719" y="0"/>
                  </a:lnTo>
                  <a:close/>
                </a:path>
              </a:pathLst>
            </a:custGeom>
            <a:solidFill>
              <a:srgbClr val="D79B6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0" name="object 490"/>
            <p:cNvSpPr/>
            <p:nvPr/>
          </p:nvSpPr>
          <p:spPr>
            <a:xfrm>
              <a:off x="6672220" y="4646222"/>
              <a:ext cx="15875" cy="5715"/>
            </a:xfrm>
            <a:custGeom>
              <a:avLst/>
              <a:gdLst/>
              <a:ahLst/>
              <a:cxnLst/>
              <a:rect l="l" t="t" r="r" b="b"/>
              <a:pathLst>
                <a:path w="15875" h="5714">
                  <a:moveTo>
                    <a:pt x="13017" y="50"/>
                  </a:moveTo>
                  <a:lnTo>
                    <a:pt x="10528" y="482"/>
                  </a:lnTo>
                  <a:lnTo>
                    <a:pt x="9880" y="634"/>
                  </a:lnTo>
                  <a:lnTo>
                    <a:pt x="9232" y="774"/>
                  </a:lnTo>
                  <a:lnTo>
                    <a:pt x="7746" y="927"/>
                  </a:lnTo>
                  <a:lnTo>
                    <a:pt x="7238" y="927"/>
                  </a:lnTo>
                  <a:lnTo>
                    <a:pt x="6718" y="927"/>
                  </a:lnTo>
                  <a:lnTo>
                    <a:pt x="5918" y="520"/>
                  </a:lnTo>
                  <a:lnTo>
                    <a:pt x="5372" y="406"/>
                  </a:lnTo>
                  <a:lnTo>
                    <a:pt x="4813" y="292"/>
                  </a:lnTo>
                  <a:lnTo>
                    <a:pt x="3022" y="101"/>
                  </a:lnTo>
                  <a:lnTo>
                    <a:pt x="2362" y="774"/>
                  </a:lnTo>
                  <a:lnTo>
                    <a:pt x="1714" y="1447"/>
                  </a:lnTo>
                  <a:lnTo>
                    <a:pt x="1308" y="1676"/>
                  </a:lnTo>
                  <a:lnTo>
                    <a:pt x="1092" y="1904"/>
                  </a:lnTo>
                  <a:lnTo>
                    <a:pt x="888" y="2133"/>
                  </a:lnTo>
                  <a:lnTo>
                    <a:pt x="63" y="2857"/>
                  </a:lnTo>
                  <a:lnTo>
                    <a:pt x="25" y="3200"/>
                  </a:lnTo>
                  <a:lnTo>
                    <a:pt x="0" y="3517"/>
                  </a:lnTo>
                  <a:lnTo>
                    <a:pt x="241" y="4000"/>
                  </a:lnTo>
                  <a:lnTo>
                    <a:pt x="647" y="4000"/>
                  </a:lnTo>
                  <a:lnTo>
                    <a:pt x="1066" y="4000"/>
                  </a:lnTo>
                  <a:lnTo>
                    <a:pt x="1930" y="4876"/>
                  </a:lnTo>
                  <a:lnTo>
                    <a:pt x="1930" y="5067"/>
                  </a:lnTo>
                  <a:lnTo>
                    <a:pt x="1930" y="5372"/>
                  </a:lnTo>
                  <a:lnTo>
                    <a:pt x="3060" y="5714"/>
                  </a:lnTo>
                  <a:lnTo>
                    <a:pt x="4127" y="5702"/>
                  </a:lnTo>
                  <a:lnTo>
                    <a:pt x="6070" y="5689"/>
                  </a:lnTo>
                  <a:lnTo>
                    <a:pt x="7023" y="4711"/>
                  </a:lnTo>
                  <a:lnTo>
                    <a:pt x="9918" y="5054"/>
                  </a:lnTo>
                  <a:lnTo>
                    <a:pt x="11493" y="5245"/>
                  </a:lnTo>
                  <a:lnTo>
                    <a:pt x="14401" y="4000"/>
                  </a:lnTo>
                  <a:lnTo>
                    <a:pt x="14909" y="3251"/>
                  </a:lnTo>
                  <a:lnTo>
                    <a:pt x="15430" y="2501"/>
                  </a:lnTo>
                  <a:lnTo>
                    <a:pt x="15747" y="1714"/>
                  </a:lnTo>
                  <a:lnTo>
                    <a:pt x="15214" y="850"/>
                  </a:lnTo>
                  <a:lnTo>
                    <a:pt x="14719" y="0"/>
                  </a:lnTo>
                  <a:lnTo>
                    <a:pt x="13157" y="76"/>
                  </a:lnTo>
                  <a:lnTo>
                    <a:pt x="13017" y="5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1" name="object 491"/>
            <p:cNvSpPr/>
            <p:nvPr/>
          </p:nvSpPr>
          <p:spPr>
            <a:xfrm>
              <a:off x="6674784" y="4647924"/>
              <a:ext cx="1905" cy="1270"/>
            </a:xfrm>
            <a:custGeom>
              <a:avLst/>
              <a:gdLst/>
              <a:ahLst/>
              <a:cxnLst/>
              <a:rect l="l" t="t" r="r" b="b"/>
              <a:pathLst>
                <a:path w="1904" h="1270">
                  <a:moveTo>
                    <a:pt x="965" y="139"/>
                  </a:moveTo>
                  <a:lnTo>
                    <a:pt x="675" y="177"/>
                  </a:lnTo>
                  <a:lnTo>
                    <a:pt x="317" y="660"/>
                  </a:lnTo>
                  <a:lnTo>
                    <a:pt x="63" y="952"/>
                  </a:lnTo>
                  <a:lnTo>
                    <a:pt x="63" y="1193"/>
                  </a:lnTo>
                  <a:lnTo>
                    <a:pt x="634" y="812"/>
                  </a:lnTo>
                  <a:lnTo>
                    <a:pt x="622" y="304"/>
                  </a:lnTo>
                  <a:lnTo>
                    <a:pt x="1003" y="241"/>
                  </a:lnTo>
                  <a:lnTo>
                    <a:pt x="1162" y="190"/>
                  </a:lnTo>
                  <a:lnTo>
                    <a:pt x="965" y="190"/>
                  </a:lnTo>
                  <a:close/>
                </a:path>
                <a:path w="1904" h="1270">
                  <a:moveTo>
                    <a:pt x="0" y="914"/>
                  </a:moveTo>
                  <a:close/>
                </a:path>
                <a:path w="1904" h="1270">
                  <a:moveTo>
                    <a:pt x="266" y="749"/>
                  </a:moveTo>
                  <a:close/>
                </a:path>
                <a:path w="1904" h="1270">
                  <a:moveTo>
                    <a:pt x="1689" y="101"/>
                  </a:moveTo>
                  <a:lnTo>
                    <a:pt x="994" y="138"/>
                  </a:lnTo>
                  <a:lnTo>
                    <a:pt x="1162" y="190"/>
                  </a:lnTo>
                  <a:lnTo>
                    <a:pt x="1750" y="152"/>
                  </a:lnTo>
                  <a:close/>
                </a:path>
                <a:path w="1904" h="1270">
                  <a:moveTo>
                    <a:pt x="1498" y="152"/>
                  </a:moveTo>
                  <a:lnTo>
                    <a:pt x="1282" y="152"/>
                  </a:lnTo>
                  <a:lnTo>
                    <a:pt x="1460" y="190"/>
                  </a:lnTo>
                  <a:lnTo>
                    <a:pt x="1600" y="177"/>
                  </a:lnTo>
                  <a:close/>
                </a:path>
                <a:path w="1904" h="1270">
                  <a:moveTo>
                    <a:pt x="1587" y="152"/>
                  </a:moveTo>
                  <a:close/>
                </a:path>
                <a:path w="1904" h="1270">
                  <a:moveTo>
                    <a:pt x="1750" y="152"/>
                  </a:moveTo>
                  <a:close/>
                </a:path>
                <a:path w="1904" h="1270">
                  <a:moveTo>
                    <a:pt x="927" y="119"/>
                  </a:moveTo>
                  <a:close/>
                </a:path>
                <a:path w="1904" h="1270">
                  <a:moveTo>
                    <a:pt x="1015" y="99"/>
                  </a:moveTo>
                  <a:close/>
                </a:path>
                <a:path w="1904" h="1270">
                  <a:moveTo>
                    <a:pt x="1828" y="76"/>
                  </a:moveTo>
                  <a:close/>
                </a:path>
                <a:path w="1904" h="1270">
                  <a:moveTo>
                    <a:pt x="1115" y="76"/>
                  </a:moveTo>
                  <a:close/>
                </a:path>
                <a:path w="1904" h="1270">
                  <a:moveTo>
                    <a:pt x="1717" y="52"/>
                  </a:moveTo>
                  <a:lnTo>
                    <a:pt x="1115" y="76"/>
                  </a:lnTo>
                  <a:lnTo>
                    <a:pt x="1790" y="76"/>
                  </a:lnTo>
                  <a:close/>
                </a:path>
                <a:path w="1904" h="1270">
                  <a:moveTo>
                    <a:pt x="1841" y="50"/>
                  </a:moveTo>
                  <a:close/>
                </a:path>
                <a:path w="1904" h="1270">
                  <a:moveTo>
                    <a:pt x="977" y="38"/>
                  </a:moveTo>
                  <a:lnTo>
                    <a:pt x="1144" y="69"/>
                  </a:lnTo>
                  <a:lnTo>
                    <a:pt x="977" y="38"/>
                  </a:lnTo>
                  <a:close/>
                </a:path>
                <a:path w="1904" h="1270">
                  <a:moveTo>
                    <a:pt x="1447" y="0"/>
                  </a:moveTo>
                  <a:lnTo>
                    <a:pt x="1263" y="42"/>
                  </a:lnTo>
                  <a:lnTo>
                    <a:pt x="1699" y="48"/>
                  </a:lnTo>
                  <a:lnTo>
                    <a:pt x="144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2" name="object 492"/>
            <p:cNvSpPr/>
            <p:nvPr/>
          </p:nvSpPr>
          <p:spPr>
            <a:xfrm>
              <a:off x="6674792" y="4647843"/>
              <a:ext cx="1905" cy="1270"/>
            </a:xfrm>
            <a:custGeom>
              <a:avLst/>
              <a:gdLst/>
              <a:ahLst/>
              <a:cxnLst/>
              <a:rect l="l" t="t" r="r" b="b"/>
              <a:pathLst>
                <a:path w="1904" h="1270">
                  <a:moveTo>
                    <a:pt x="0" y="1003"/>
                  </a:moveTo>
                  <a:lnTo>
                    <a:pt x="279" y="914"/>
                  </a:lnTo>
                  <a:lnTo>
                    <a:pt x="520" y="482"/>
                  </a:lnTo>
                  <a:lnTo>
                    <a:pt x="1384" y="0"/>
                  </a:lnTo>
                  <a:lnTo>
                    <a:pt x="1739" y="114"/>
                  </a:lnTo>
                  <a:lnTo>
                    <a:pt x="1879" y="139"/>
                  </a:lnTo>
                </a:path>
              </a:pathLst>
            </a:custGeom>
            <a:ln w="3175">
              <a:solidFill>
                <a:srgbClr val="8B909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3" name="object 493"/>
            <p:cNvSpPr/>
            <p:nvPr/>
          </p:nvSpPr>
          <p:spPr>
            <a:xfrm>
              <a:off x="6674783" y="4647925"/>
              <a:ext cx="1905" cy="1270"/>
            </a:xfrm>
            <a:custGeom>
              <a:avLst/>
              <a:gdLst/>
              <a:ahLst/>
              <a:cxnLst/>
              <a:rect l="l" t="t" r="r" b="b"/>
              <a:pathLst>
                <a:path w="1904" h="1270">
                  <a:moveTo>
                    <a:pt x="939" y="101"/>
                  </a:moveTo>
                  <a:lnTo>
                    <a:pt x="355" y="495"/>
                  </a:lnTo>
                  <a:lnTo>
                    <a:pt x="317" y="761"/>
                  </a:lnTo>
                  <a:lnTo>
                    <a:pt x="38" y="927"/>
                  </a:lnTo>
                </a:path>
                <a:path w="1904" h="1270">
                  <a:moveTo>
                    <a:pt x="939" y="101"/>
                  </a:moveTo>
                  <a:lnTo>
                    <a:pt x="1587" y="0"/>
                  </a:lnTo>
                  <a:lnTo>
                    <a:pt x="1727" y="6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4" name="object 494"/>
            <p:cNvSpPr/>
            <p:nvPr/>
          </p:nvSpPr>
          <p:spPr>
            <a:xfrm>
              <a:off x="6675626" y="4648094"/>
              <a:ext cx="1270" cy="635"/>
            </a:xfrm>
            <a:custGeom>
              <a:avLst/>
              <a:gdLst/>
              <a:ahLst/>
              <a:cxnLst/>
              <a:rect l="l" t="t" r="r" b="b"/>
              <a:pathLst>
                <a:path w="1270" h="635">
                  <a:moveTo>
                    <a:pt x="12" y="165"/>
                  </a:moveTo>
                  <a:lnTo>
                    <a:pt x="685" y="0"/>
                  </a:lnTo>
                </a:path>
              </a:pathLst>
            </a:custGeom>
            <a:ln w="3175">
              <a:solidFill>
                <a:srgbClr val="8B909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5" name="object 495"/>
            <p:cNvSpPr/>
            <p:nvPr/>
          </p:nvSpPr>
          <p:spPr>
            <a:xfrm>
              <a:off x="6675116" y="4648600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119" y="698"/>
                  </a:moveTo>
                  <a:close/>
                </a:path>
                <a:path w="1270" h="1270">
                  <a:moveTo>
                    <a:pt x="246" y="698"/>
                  </a:moveTo>
                  <a:lnTo>
                    <a:pt x="107" y="726"/>
                  </a:lnTo>
                  <a:lnTo>
                    <a:pt x="246" y="698"/>
                  </a:lnTo>
                  <a:close/>
                </a:path>
                <a:path w="1270" h="1270">
                  <a:moveTo>
                    <a:pt x="297" y="698"/>
                  </a:moveTo>
                  <a:close/>
                </a:path>
                <a:path w="1270" h="1270">
                  <a:moveTo>
                    <a:pt x="801" y="508"/>
                  </a:moveTo>
                  <a:lnTo>
                    <a:pt x="525" y="508"/>
                  </a:lnTo>
                  <a:lnTo>
                    <a:pt x="158" y="644"/>
                  </a:lnTo>
                  <a:lnTo>
                    <a:pt x="348" y="685"/>
                  </a:lnTo>
                  <a:lnTo>
                    <a:pt x="703" y="596"/>
                  </a:lnTo>
                  <a:close/>
                </a:path>
                <a:path w="1270" h="1270">
                  <a:moveTo>
                    <a:pt x="401" y="577"/>
                  </a:moveTo>
                  <a:lnTo>
                    <a:pt x="90" y="644"/>
                  </a:lnTo>
                  <a:lnTo>
                    <a:pt x="401" y="577"/>
                  </a:lnTo>
                  <a:close/>
                </a:path>
                <a:path w="1270" h="1270">
                  <a:moveTo>
                    <a:pt x="427" y="549"/>
                  </a:moveTo>
                  <a:lnTo>
                    <a:pt x="259" y="571"/>
                  </a:lnTo>
                  <a:lnTo>
                    <a:pt x="427" y="549"/>
                  </a:lnTo>
                  <a:close/>
                </a:path>
                <a:path w="1270" h="1270">
                  <a:moveTo>
                    <a:pt x="1160" y="0"/>
                  </a:moveTo>
                  <a:lnTo>
                    <a:pt x="640" y="444"/>
                  </a:lnTo>
                  <a:lnTo>
                    <a:pt x="459" y="540"/>
                  </a:lnTo>
                  <a:lnTo>
                    <a:pt x="801" y="508"/>
                  </a:lnTo>
                  <a:lnTo>
                    <a:pt x="1252" y="101"/>
                  </a:lnTo>
                  <a:close/>
                </a:path>
                <a:path w="1270" h="1270">
                  <a:moveTo>
                    <a:pt x="805" y="292"/>
                  </a:moveTo>
                  <a:close/>
                </a:path>
                <a:path w="1270" h="1270">
                  <a:moveTo>
                    <a:pt x="1252" y="101"/>
                  </a:move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6" name="object 496"/>
            <p:cNvSpPr/>
            <p:nvPr/>
          </p:nvSpPr>
          <p:spPr>
            <a:xfrm>
              <a:off x="6675037" y="4648581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1244" y="0"/>
                  </a:moveTo>
                  <a:lnTo>
                    <a:pt x="1028" y="203"/>
                  </a:lnTo>
                  <a:lnTo>
                    <a:pt x="812" y="355"/>
                  </a:lnTo>
                  <a:lnTo>
                    <a:pt x="380" y="647"/>
                  </a:lnTo>
                  <a:lnTo>
                    <a:pt x="76" y="698"/>
                  </a:lnTo>
                </a:path>
              </a:pathLst>
            </a:custGeom>
            <a:ln w="3175">
              <a:solidFill>
                <a:srgbClr val="8B909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7" name="object 497"/>
            <p:cNvSpPr/>
            <p:nvPr/>
          </p:nvSpPr>
          <p:spPr>
            <a:xfrm>
              <a:off x="6675146" y="4648581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482" y="520"/>
                  </a:moveTo>
                  <a:lnTo>
                    <a:pt x="787" y="304"/>
                  </a:lnTo>
                  <a:lnTo>
                    <a:pt x="1130" y="0"/>
                  </a:lnTo>
                </a:path>
                <a:path w="1270" h="1270">
                  <a:moveTo>
                    <a:pt x="482" y="520"/>
                  </a:moveTo>
                  <a:lnTo>
                    <a:pt x="63" y="60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8" name="object 498"/>
            <p:cNvSpPr/>
            <p:nvPr/>
          </p:nvSpPr>
          <p:spPr>
            <a:xfrm>
              <a:off x="6675277" y="4649143"/>
              <a:ext cx="635" cy="635"/>
            </a:xfrm>
            <a:custGeom>
              <a:avLst/>
              <a:gdLst/>
              <a:ahLst/>
              <a:cxnLst/>
              <a:rect l="l" t="t" r="r" b="b"/>
              <a:pathLst>
                <a:path w="634" h="635">
                  <a:moveTo>
                    <a:pt x="482" y="0"/>
                  </a:moveTo>
                  <a:lnTo>
                    <a:pt x="12" y="190"/>
                  </a:lnTo>
                </a:path>
              </a:pathLst>
            </a:custGeom>
            <a:ln w="3175">
              <a:solidFill>
                <a:srgbClr val="8B909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9" name="object 499"/>
            <p:cNvSpPr/>
            <p:nvPr/>
          </p:nvSpPr>
          <p:spPr>
            <a:xfrm>
              <a:off x="6671033" y="4645262"/>
              <a:ext cx="6350" cy="4445"/>
            </a:xfrm>
            <a:custGeom>
              <a:avLst/>
              <a:gdLst/>
              <a:ahLst/>
              <a:cxnLst/>
              <a:rect l="l" t="t" r="r" b="b"/>
              <a:pathLst>
                <a:path w="6350" h="4445">
                  <a:moveTo>
                    <a:pt x="1320" y="2108"/>
                  </a:moveTo>
                  <a:lnTo>
                    <a:pt x="0" y="2552"/>
                  </a:lnTo>
                  <a:lnTo>
                    <a:pt x="647" y="4165"/>
                  </a:lnTo>
                  <a:lnTo>
                    <a:pt x="965" y="3860"/>
                  </a:lnTo>
                  <a:lnTo>
                    <a:pt x="1155" y="3835"/>
                  </a:lnTo>
                  <a:lnTo>
                    <a:pt x="1816" y="3492"/>
                  </a:lnTo>
                  <a:lnTo>
                    <a:pt x="2895" y="2489"/>
                  </a:lnTo>
                  <a:lnTo>
                    <a:pt x="3427" y="2285"/>
                  </a:lnTo>
                  <a:lnTo>
                    <a:pt x="1638" y="2285"/>
                  </a:lnTo>
                  <a:lnTo>
                    <a:pt x="1219" y="2171"/>
                  </a:lnTo>
                  <a:close/>
                </a:path>
                <a:path w="6350" h="4445">
                  <a:moveTo>
                    <a:pt x="1327" y="2111"/>
                  </a:moveTo>
                  <a:lnTo>
                    <a:pt x="1638" y="2285"/>
                  </a:lnTo>
                  <a:lnTo>
                    <a:pt x="1327" y="2111"/>
                  </a:lnTo>
                  <a:close/>
                </a:path>
                <a:path w="6350" h="4445">
                  <a:moveTo>
                    <a:pt x="3606" y="0"/>
                  </a:moveTo>
                  <a:lnTo>
                    <a:pt x="2984" y="76"/>
                  </a:lnTo>
                  <a:lnTo>
                    <a:pt x="2933" y="228"/>
                  </a:lnTo>
                  <a:lnTo>
                    <a:pt x="2159" y="342"/>
                  </a:lnTo>
                  <a:lnTo>
                    <a:pt x="1752" y="533"/>
                  </a:lnTo>
                  <a:lnTo>
                    <a:pt x="1333" y="1244"/>
                  </a:lnTo>
                  <a:lnTo>
                    <a:pt x="990" y="1435"/>
                  </a:lnTo>
                  <a:lnTo>
                    <a:pt x="1333" y="2108"/>
                  </a:lnTo>
                  <a:lnTo>
                    <a:pt x="1638" y="2285"/>
                  </a:lnTo>
                  <a:lnTo>
                    <a:pt x="3427" y="2285"/>
                  </a:lnTo>
                  <a:lnTo>
                    <a:pt x="4432" y="1917"/>
                  </a:lnTo>
                  <a:lnTo>
                    <a:pt x="5123" y="1917"/>
                  </a:lnTo>
                  <a:lnTo>
                    <a:pt x="6019" y="1435"/>
                  </a:lnTo>
                  <a:lnTo>
                    <a:pt x="5981" y="647"/>
                  </a:lnTo>
                  <a:lnTo>
                    <a:pt x="4470" y="38"/>
                  </a:lnTo>
                  <a:lnTo>
                    <a:pt x="3606" y="0"/>
                  </a:lnTo>
                  <a:close/>
                </a:path>
                <a:path w="6350" h="4445">
                  <a:moveTo>
                    <a:pt x="5123" y="1917"/>
                  </a:moveTo>
                  <a:lnTo>
                    <a:pt x="4432" y="1917"/>
                  </a:lnTo>
                  <a:lnTo>
                    <a:pt x="5029" y="1968"/>
                  </a:lnTo>
                  <a:close/>
                </a:path>
                <a:path w="6350" h="4445">
                  <a:moveTo>
                    <a:pt x="1752" y="495"/>
                  </a:moveTo>
                  <a:close/>
                </a:path>
              </a:pathLst>
            </a:custGeom>
            <a:solidFill>
              <a:srgbClr val="C7313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0" name="object 500"/>
            <p:cNvSpPr/>
            <p:nvPr/>
          </p:nvSpPr>
          <p:spPr>
            <a:xfrm>
              <a:off x="6671033" y="4645262"/>
              <a:ext cx="6350" cy="4445"/>
            </a:xfrm>
            <a:custGeom>
              <a:avLst/>
              <a:gdLst/>
              <a:ahLst/>
              <a:cxnLst/>
              <a:rect l="l" t="t" r="r" b="b"/>
              <a:pathLst>
                <a:path w="6350" h="4445">
                  <a:moveTo>
                    <a:pt x="6019" y="1435"/>
                  </a:moveTo>
                  <a:lnTo>
                    <a:pt x="5981" y="647"/>
                  </a:lnTo>
                  <a:lnTo>
                    <a:pt x="5232" y="342"/>
                  </a:lnTo>
                  <a:lnTo>
                    <a:pt x="4470" y="38"/>
                  </a:lnTo>
                  <a:lnTo>
                    <a:pt x="3606" y="0"/>
                  </a:lnTo>
                  <a:lnTo>
                    <a:pt x="3302" y="38"/>
                  </a:lnTo>
                  <a:lnTo>
                    <a:pt x="2984" y="76"/>
                  </a:lnTo>
                  <a:lnTo>
                    <a:pt x="2933" y="228"/>
                  </a:lnTo>
                  <a:lnTo>
                    <a:pt x="2552" y="279"/>
                  </a:lnTo>
                  <a:lnTo>
                    <a:pt x="2159" y="342"/>
                  </a:lnTo>
                  <a:lnTo>
                    <a:pt x="1752" y="533"/>
                  </a:lnTo>
                  <a:lnTo>
                    <a:pt x="1536" y="876"/>
                  </a:lnTo>
                  <a:lnTo>
                    <a:pt x="1333" y="1244"/>
                  </a:lnTo>
                  <a:lnTo>
                    <a:pt x="990" y="1435"/>
                  </a:lnTo>
                  <a:lnTo>
                    <a:pt x="1155" y="1765"/>
                  </a:lnTo>
                  <a:lnTo>
                    <a:pt x="1333" y="2108"/>
                  </a:lnTo>
                  <a:lnTo>
                    <a:pt x="1638" y="2285"/>
                  </a:lnTo>
                  <a:lnTo>
                    <a:pt x="1320" y="2108"/>
                  </a:lnTo>
                  <a:lnTo>
                    <a:pt x="0" y="2552"/>
                  </a:lnTo>
                  <a:lnTo>
                    <a:pt x="317" y="3352"/>
                  </a:lnTo>
                  <a:lnTo>
                    <a:pt x="647" y="4165"/>
                  </a:lnTo>
                  <a:lnTo>
                    <a:pt x="965" y="3860"/>
                  </a:lnTo>
                  <a:lnTo>
                    <a:pt x="1155" y="3835"/>
                  </a:lnTo>
                  <a:lnTo>
                    <a:pt x="1816" y="3492"/>
                  </a:lnTo>
                  <a:lnTo>
                    <a:pt x="2895" y="2489"/>
                  </a:lnTo>
                  <a:lnTo>
                    <a:pt x="4165" y="1993"/>
                  </a:lnTo>
                  <a:lnTo>
                    <a:pt x="4292" y="1955"/>
                  </a:lnTo>
                  <a:lnTo>
                    <a:pt x="4432" y="1917"/>
                  </a:lnTo>
                  <a:lnTo>
                    <a:pt x="5029" y="1968"/>
                  </a:lnTo>
                  <a:lnTo>
                    <a:pt x="6019" y="143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1" name="object 501"/>
            <p:cNvSpPr/>
            <p:nvPr/>
          </p:nvSpPr>
          <p:spPr>
            <a:xfrm>
              <a:off x="6675197" y="4648290"/>
              <a:ext cx="1270" cy="1270"/>
            </a:xfrm>
            <a:custGeom>
              <a:avLst/>
              <a:gdLst/>
              <a:ahLst/>
              <a:cxnLst/>
              <a:rect l="l" t="t" r="r" b="b"/>
              <a:pathLst>
                <a:path w="1270" h="1270">
                  <a:moveTo>
                    <a:pt x="685" y="0"/>
                  </a:moveTo>
                  <a:lnTo>
                    <a:pt x="203" y="228"/>
                  </a:lnTo>
                  <a:lnTo>
                    <a:pt x="0" y="469"/>
                  </a:lnTo>
                  <a:lnTo>
                    <a:pt x="0" y="876"/>
                  </a:lnTo>
                  <a:lnTo>
                    <a:pt x="203" y="939"/>
                  </a:lnTo>
                  <a:lnTo>
                    <a:pt x="444" y="825"/>
                  </a:lnTo>
                  <a:lnTo>
                    <a:pt x="685" y="698"/>
                  </a:lnTo>
                  <a:lnTo>
                    <a:pt x="889" y="457"/>
                  </a:lnTo>
                  <a:lnTo>
                    <a:pt x="889" y="253"/>
                  </a:lnTo>
                  <a:lnTo>
                    <a:pt x="889" y="50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2" name="object 502"/>
            <p:cNvSpPr/>
            <p:nvPr/>
          </p:nvSpPr>
          <p:spPr>
            <a:xfrm>
              <a:off x="6684299" y="4650300"/>
              <a:ext cx="1270" cy="635"/>
            </a:xfrm>
            <a:custGeom>
              <a:avLst/>
              <a:gdLst/>
              <a:ahLst/>
              <a:cxnLst/>
              <a:rect l="l" t="t" r="r" b="b"/>
              <a:pathLst>
                <a:path w="1270" h="635">
                  <a:moveTo>
                    <a:pt x="711" y="0"/>
                  </a:moveTo>
                  <a:lnTo>
                    <a:pt x="0" y="317"/>
                  </a:lnTo>
                  <a:lnTo>
                    <a:pt x="241" y="279"/>
                  </a:lnTo>
                  <a:lnTo>
                    <a:pt x="469" y="152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563D1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3" name="object 503"/>
            <p:cNvSpPr/>
            <p:nvPr/>
          </p:nvSpPr>
          <p:spPr>
            <a:xfrm>
              <a:off x="6672377" y="4645520"/>
              <a:ext cx="4445" cy="2540"/>
            </a:xfrm>
            <a:custGeom>
              <a:avLst/>
              <a:gdLst/>
              <a:ahLst/>
              <a:cxnLst/>
              <a:rect l="l" t="t" r="r" b="b"/>
              <a:pathLst>
                <a:path w="4445" h="2539">
                  <a:moveTo>
                    <a:pt x="444" y="2451"/>
                  </a:moveTo>
                  <a:lnTo>
                    <a:pt x="355" y="2209"/>
                  </a:lnTo>
                  <a:lnTo>
                    <a:pt x="190" y="2159"/>
                  </a:lnTo>
                  <a:lnTo>
                    <a:pt x="25" y="2146"/>
                  </a:lnTo>
                  <a:lnTo>
                    <a:pt x="0" y="2336"/>
                  </a:lnTo>
                  <a:lnTo>
                    <a:pt x="228" y="2336"/>
                  </a:lnTo>
                  <a:lnTo>
                    <a:pt x="444" y="2451"/>
                  </a:lnTo>
                  <a:close/>
                </a:path>
                <a:path w="4445" h="2539">
                  <a:moveTo>
                    <a:pt x="1778" y="2082"/>
                  </a:moveTo>
                  <a:lnTo>
                    <a:pt x="1676" y="1371"/>
                  </a:lnTo>
                  <a:lnTo>
                    <a:pt x="1612" y="1181"/>
                  </a:lnTo>
                  <a:lnTo>
                    <a:pt x="1333" y="1041"/>
                  </a:lnTo>
                  <a:lnTo>
                    <a:pt x="1282" y="1181"/>
                  </a:lnTo>
                  <a:lnTo>
                    <a:pt x="1612" y="1371"/>
                  </a:lnTo>
                  <a:lnTo>
                    <a:pt x="1676" y="1549"/>
                  </a:lnTo>
                  <a:lnTo>
                    <a:pt x="1778" y="2082"/>
                  </a:lnTo>
                  <a:close/>
                </a:path>
                <a:path w="4445" h="2539">
                  <a:moveTo>
                    <a:pt x="2540" y="1409"/>
                  </a:moveTo>
                  <a:lnTo>
                    <a:pt x="2514" y="1092"/>
                  </a:lnTo>
                  <a:lnTo>
                    <a:pt x="2286" y="901"/>
                  </a:lnTo>
                  <a:lnTo>
                    <a:pt x="2222" y="1041"/>
                  </a:lnTo>
                  <a:lnTo>
                    <a:pt x="2387" y="1181"/>
                  </a:lnTo>
                  <a:lnTo>
                    <a:pt x="2514" y="1358"/>
                  </a:lnTo>
                  <a:lnTo>
                    <a:pt x="2476" y="1549"/>
                  </a:lnTo>
                  <a:lnTo>
                    <a:pt x="2476" y="1689"/>
                  </a:lnTo>
                  <a:lnTo>
                    <a:pt x="2540" y="1409"/>
                  </a:lnTo>
                  <a:close/>
                </a:path>
                <a:path w="4445" h="2539">
                  <a:moveTo>
                    <a:pt x="3898" y="685"/>
                  </a:moveTo>
                  <a:lnTo>
                    <a:pt x="3530" y="190"/>
                  </a:lnTo>
                  <a:lnTo>
                    <a:pt x="3390" y="0"/>
                  </a:lnTo>
                  <a:lnTo>
                    <a:pt x="1993" y="152"/>
                  </a:lnTo>
                  <a:lnTo>
                    <a:pt x="1295" y="508"/>
                  </a:lnTo>
                  <a:lnTo>
                    <a:pt x="1333" y="685"/>
                  </a:lnTo>
                  <a:lnTo>
                    <a:pt x="1993" y="342"/>
                  </a:lnTo>
                  <a:lnTo>
                    <a:pt x="3390" y="190"/>
                  </a:lnTo>
                  <a:lnTo>
                    <a:pt x="3886" y="850"/>
                  </a:lnTo>
                  <a:lnTo>
                    <a:pt x="3898" y="685"/>
                  </a:lnTo>
                  <a:close/>
                </a:path>
              </a:pathLst>
            </a:custGeom>
            <a:solidFill>
              <a:srgbClr val="7F201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4" name="object 504"/>
            <p:cNvSpPr/>
            <p:nvPr/>
          </p:nvSpPr>
          <p:spPr>
            <a:xfrm>
              <a:off x="6672046" y="4646828"/>
              <a:ext cx="15875" cy="5080"/>
            </a:xfrm>
            <a:custGeom>
              <a:avLst/>
              <a:gdLst/>
              <a:ahLst/>
              <a:cxnLst/>
              <a:rect l="l" t="t" r="r" b="b"/>
              <a:pathLst>
                <a:path w="15875" h="5079">
                  <a:moveTo>
                    <a:pt x="152" y="2044"/>
                  </a:moveTo>
                  <a:lnTo>
                    <a:pt x="88" y="1600"/>
                  </a:lnTo>
                  <a:lnTo>
                    <a:pt x="25" y="2222"/>
                  </a:lnTo>
                  <a:lnTo>
                    <a:pt x="152" y="2044"/>
                  </a:lnTo>
                  <a:close/>
                </a:path>
                <a:path w="15875" h="5079">
                  <a:moveTo>
                    <a:pt x="1765" y="1625"/>
                  </a:moveTo>
                  <a:close/>
                </a:path>
                <a:path w="15875" h="5079">
                  <a:moveTo>
                    <a:pt x="1905" y="1435"/>
                  </a:moveTo>
                  <a:lnTo>
                    <a:pt x="1714" y="1435"/>
                  </a:lnTo>
                  <a:lnTo>
                    <a:pt x="1765" y="1625"/>
                  </a:lnTo>
                  <a:lnTo>
                    <a:pt x="1905" y="1625"/>
                  </a:lnTo>
                  <a:lnTo>
                    <a:pt x="1905" y="1435"/>
                  </a:lnTo>
                  <a:close/>
                </a:path>
                <a:path w="15875" h="5079">
                  <a:moveTo>
                    <a:pt x="2933" y="1638"/>
                  </a:moveTo>
                  <a:lnTo>
                    <a:pt x="2781" y="1866"/>
                  </a:lnTo>
                  <a:lnTo>
                    <a:pt x="2527" y="1993"/>
                  </a:lnTo>
                  <a:lnTo>
                    <a:pt x="2362" y="2197"/>
                  </a:lnTo>
                  <a:lnTo>
                    <a:pt x="2387" y="2362"/>
                  </a:lnTo>
                  <a:lnTo>
                    <a:pt x="2527" y="2159"/>
                  </a:lnTo>
                  <a:lnTo>
                    <a:pt x="2781" y="2044"/>
                  </a:lnTo>
                  <a:lnTo>
                    <a:pt x="2933" y="1816"/>
                  </a:lnTo>
                  <a:lnTo>
                    <a:pt x="2933" y="1638"/>
                  </a:lnTo>
                  <a:close/>
                </a:path>
                <a:path w="15875" h="5079">
                  <a:moveTo>
                    <a:pt x="2946" y="4203"/>
                  </a:moveTo>
                  <a:lnTo>
                    <a:pt x="2730" y="4241"/>
                  </a:lnTo>
                  <a:lnTo>
                    <a:pt x="2273" y="4241"/>
                  </a:lnTo>
                  <a:lnTo>
                    <a:pt x="2273" y="4432"/>
                  </a:lnTo>
                  <a:lnTo>
                    <a:pt x="2730" y="4432"/>
                  </a:lnTo>
                  <a:lnTo>
                    <a:pt x="2946" y="4381"/>
                  </a:lnTo>
                  <a:lnTo>
                    <a:pt x="2946" y="4203"/>
                  </a:lnTo>
                  <a:close/>
                </a:path>
                <a:path w="15875" h="5079">
                  <a:moveTo>
                    <a:pt x="2959" y="1511"/>
                  </a:moveTo>
                  <a:lnTo>
                    <a:pt x="2908" y="1333"/>
                  </a:lnTo>
                  <a:lnTo>
                    <a:pt x="2590" y="1485"/>
                  </a:lnTo>
                  <a:lnTo>
                    <a:pt x="2489" y="1854"/>
                  </a:lnTo>
                  <a:lnTo>
                    <a:pt x="2590" y="1663"/>
                  </a:lnTo>
                  <a:lnTo>
                    <a:pt x="2959" y="1511"/>
                  </a:lnTo>
                  <a:close/>
                </a:path>
                <a:path w="15875" h="5079">
                  <a:moveTo>
                    <a:pt x="3644" y="2679"/>
                  </a:moveTo>
                  <a:lnTo>
                    <a:pt x="3619" y="2514"/>
                  </a:lnTo>
                  <a:lnTo>
                    <a:pt x="3429" y="2705"/>
                  </a:lnTo>
                  <a:lnTo>
                    <a:pt x="3276" y="2679"/>
                  </a:lnTo>
                  <a:lnTo>
                    <a:pt x="3263" y="2870"/>
                  </a:lnTo>
                  <a:lnTo>
                    <a:pt x="3429" y="2882"/>
                  </a:lnTo>
                  <a:lnTo>
                    <a:pt x="3619" y="2705"/>
                  </a:lnTo>
                  <a:close/>
                </a:path>
                <a:path w="15875" h="5079">
                  <a:moveTo>
                    <a:pt x="4445" y="1993"/>
                  </a:moveTo>
                  <a:lnTo>
                    <a:pt x="4292" y="2222"/>
                  </a:lnTo>
                  <a:lnTo>
                    <a:pt x="4114" y="2374"/>
                  </a:lnTo>
                  <a:lnTo>
                    <a:pt x="3848" y="2489"/>
                  </a:lnTo>
                  <a:lnTo>
                    <a:pt x="3898" y="2641"/>
                  </a:lnTo>
                  <a:lnTo>
                    <a:pt x="4114" y="2565"/>
                  </a:lnTo>
                  <a:lnTo>
                    <a:pt x="4330" y="2374"/>
                  </a:lnTo>
                  <a:lnTo>
                    <a:pt x="4445" y="1993"/>
                  </a:lnTo>
                  <a:close/>
                </a:path>
                <a:path w="15875" h="5079">
                  <a:moveTo>
                    <a:pt x="4800" y="4457"/>
                  </a:moveTo>
                  <a:lnTo>
                    <a:pt x="4775" y="4267"/>
                  </a:lnTo>
                  <a:lnTo>
                    <a:pt x="4305" y="4406"/>
                  </a:lnTo>
                  <a:lnTo>
                    <a:pt x="3835" y="4470"/>
                  </a:lnTo>
                  <a:lnTo>
                    <a:pt x="3327" y="4445"/>
                  </a:lnTo>
                  <a:lnTo>
                    <a:pt x="3314" y="4635"/>
                  </a:lnTo>
                  <a:lnTo>
                    <a:pt x="3835" y="4660"/>
                  </a:lnTo>
                  <a:lnTo>
                    <a:pt x="4305" y="4597"/>
                  </a:lnTo>
                  <a:lnTo>
                    <a:pt x="4775" y="4457"/>
                  </a:lnTo>
                  <a:close/>
                </a:path>
                <a:path w="15875" h="5079">
                  <a:moveTo>
                    <a:pt x="6794" y="914"/>
                  </a:moveTo>
                  <a:lnTo>
                    <a:pt x="6502" y="660"/>
                  </a:lnTo>
                  <a:lnTo>
                    <a:pt x="6121" y="368"/>
                  </a:lnTo>
                  <a:lnTo>
                    <a:pt x="5778" y="406"/>
                  </a:lnTo>
                  <a:lnTo>
                    <a:pt x="5765" y="596"/>
                  </a:lnTo>
                  <a:lnTo>
                    <a:pt x="6121" y="558"/>
                  </a:lnTo>
                  <a:lnTo>
                    <a:pt x="6502" y="850"/>
                  </a:lnTo>
                  <a:lnTo>
                    <a:pt x="6756" y="1079"/>
                  </a:lnTo>
                  <a:lnTo>
                    <a:pt x="6794" y="914"/>
                  </a:lnTo>
                  <a:close/>
                </a:path>
                <a:path w="15875" h="5079">
                  <a:moveTo>
                    <a:pt x="6946" y="2082"/>
                  </a:moveTo>
                  <a:lnTo>
                    <a:pt x="6769" y="2540"/>
                  </a:lnTo>
                  <a:lnTo>
                    <a:pt x="6438" y="2971"/>
                  </a:lnTo>
                  <a:lnTo>
                    <a:pt x="6134" y="3149"/>
                  </a:lnTo>
                  <a:lnTo>
                    <a:pt x="6007" y="3416"/>
                  </a:lnTo>
                  <a:lnTo>
                    <a:pt x="6438" y="3149"/>
                  </a:lnTo>
                  <a:lnTo>
                    <a:pt x="6769" y="2730"/>
                  </a:lnTo>
                  <a:lnTo>
                    <a:pt x="6845" y="2540"/>
                  </a:lnTo>
                  <a:lnTo>
                    <a:pt x="6946" y="2082"/>
                  </a:lnTo>
                  <a:close/>
                </a:path>
                <a:path w="15875" h="5079">
                  <a:moveTo>
                    <a:pt x="6997" y="2806"/>
                  </a:moveTo>
                  <a:lnTo>
                    <a:pt x="6781" y="3492"/>
                  </a:lnTo>
                  <a:lnTo>
                    <a:pt x="5562" y="4381"/>
                  </a:lnTo>
                  <a:lnTo>
                    <a:pt x="5626" y="4533"/>
                  </a:lnTo>
                  <a:lnTo>
                    <a:pt x="6781" y="3683"/>
                  </a:lnTo>
                  <a:lnTo>
                    <a:pt x="6997" y="2806"/>
                  </a:lnTo>
                  <a:close/>
                </a:path>
                <a:path w="15875" h="5079">
                  <a:moveTo>
                    <a:pt x="7327" y="3695"/>
                  </a:moveTo>
                  <a:lnTo>
                    <a:pt x="7162" y="3886"/>
                  </a:lnTo>
                  <a:lnTo>
                    <a:pt x="6921" y="4038"/>
                  </a:lnTo>
                  <a:lnTo>
                    <a:pt x="6985" y="4191"/>
                  </a:lnTo>
                  <a:lnTo>
                    <a:pt x="7200" y="4038"/>
                  </a:lnTo>
                  <a:lnTo>
                    <a:pt x="7315" y="3886"/>
                  </a:lnTo>
                  <a:lnTo>
                    <a:pt x="7327" y="3695"/>
                  </a:lnTo>
                  <a:close/>
                </a:path>
                <a:path w="15875" h="5079">
                  <a:moveTo>
                    <a:pt x="8140" y="3670"/>
                  </a:moveTo>
                  <a:lnTo>
                    <a:pt x="8051" y="3873"/>
                  </a:lnTo>
                  <a:lnTo>
                    <a:pt x="7988" y="4000"/>
                  </a:lnTo>
                  <a:lnTo>
                    <a:pt x="8128" y="3886"/>
                  </a:lnTo>
                  <a:lnTo>
                    <a:pt x="8128" y="3721"/>
                  </a:lnTo>
                  <a:close/>
                </a:path>
                <a:path w="15875" h="5079">
                  <a:moveTo>
                    <a:pt x="9550" y="2082"/>
                  </a:moveTo>
                  <a:lnTo>
                    <a:pt x="7924" y="901"/>
                  </a:lnTo>
                  <a:lnTo>
                    <a:pt x="7924" y="1092"/>
                  </a:lnTo>
                  <a:lnTo>
                    <a:pt x="9436" y="2120"/>
                  </a:lnTo>
                  <a:lnTo>
                    <a:pt x="9105" y="2781"/>
                  </a:lnTo>
                  <a:lnTo>
                    <a:pt x="9550" y="2082"/>
                  </a:lnTo>
                  <a:close/>
                </a:path>
                <a:path w="15875" h="5079">
                  <a:moveTo>
                    <a:pt x="11150" y="3390"/>
                  </a:moveTo>
                  <a:lnTo>
                    <a:pt x="11125" y="3594"/>
                  </a:lnTo>
                  <a:lnTo>
                    <a:pt x="11099" y="3759"/>
                  </a:lnTo>
                  <a:lnTo>
                    <a:pt x="11036" y="3911"/>
                  </a:lnTo>
                  <a:lnTo>
                    <a:pt x="11036" y="4102"/>
                  </a:lnTo>
                  <a:lnTo>
                    <a:pt x="11112" y="3924"/>
                  </a:lnTo>
                  <a:lnTo>
                    <a:pt x="11137" y="3733"/>
                  </a:lnTo>
                  <a:lnTo>
                    <a:pt x="11150" y="3556"/>
                  </a:lnTo>
                  <a:lnTo>
                    <a:pt x="11150" y="3390"/>
                  </a:lnTo>
                  <a:close/>
                </a:path>
                <a:path w="15875" h="5079">
                  <a:moveTo>
                    <a:pt x="13081" y="1752"/>
                  </a:moveTo>
                  <a:lnTo>
                    <a:pt x="13055" y="2082"/>
                  </a:lnTo>
                  <a:lnTo>
                    <a:pt x="13068" y="2311"/>
                  </a:lnTo>
                  <a:lnTo>
                    <a:pt x="12979" y="2527"/>
                  </a:lnTo>
                  <a:lnTo>
                    <a:pt x="12992" y="2679"/>
                  </a:lnTo>
                  <a:lnTo>
                    <a:pt x="13081" y="2451"/>
                  </a:lnTo>
                  <a:lnTo>
                    <a:pt x="13081" y="1752"/>
                  </a:lnTo>
                  <a:close/>
                </a:path>
                <a:path w="15875" h="5079">
                  <a:moveTo>
                    <a:pt x="14401" y="1828"/>
                  </a:moveTo>
                  <a:lnTo>
                    <a:pt x="14287" y="520"/>
                  </a:lnTo>
                  <a:lnTo>
                    <a:pt x="14274" y="673"/>
                  </a:lnTo>
                  <a:lnTo>
                    <a:pt x="14401" y="1828"/>
                  </a:lnTo>
                  <a:close/>
                </a:path>
                <a:path w="15875" h="5079">
                  <a:moveTo>
                    <a:pt x="15265" y="1371"/>
                  </a:moveTo>
                  <a:lnTo>
                    <a:pt x="15049" y="558"/>
                  </a:lnTo>
                  <a:lnTo>
                    <a:pt x="14655" y="0"/>
                  </a:lnTo>
                  <a:lnTo>
                    <a:pt x="14605" y="127"/>
                  </a:lnTo>
                  <a:lnTo>
                    <a:pt x="14986" y="647"/>
                  </a:lnTo>
                  <a:lnTo>
                    <a:pt x="15214" y="1257"/>
                  </a:lnTo>
                  <a:lnTo>
                    <a:pt x="14833" y="1866"/>
                  </a:lnTo>
                  <a:lnTo>
                    <a:pt x="14884" y="1993"/>
                  </a:lnTo>
                  <a:lnTo>
                    <a:pt x="15265" y="1371"/>
                  </a:lnTo>
                  <a:close/>
                </a:path>
              </a:pathLst>
            </a:custGeom>
            <a:solidFill>
              <a:srgbClr val="742C2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5" name="object 505"/>
            <p:cNvSpPr/>
            <p:nvPr/>
          </p:nvSpPr>
          <p:spPr>
            <a:xfrm>
              <a:off x="6627586" y="4631594"/>
              <a:ext cx="123825" cy="15240"/>
            </a:xfrm>
            <a:custGeom>
              <a:avLst/>
              <a:gdLst/>
              <a:ahLst/>
              <a:cxnLst/>
              <a:rect l="l" t="t" r="r" b="b"/>
              <a:pathLst>
                <a:path w="123825" h="15239">
                  <a:moveTo>
                    <a:pt x="104903" y="6146"/>
                  </a:moveTo>
                  <a:lnTo>
                    <a:pt x="100749" y="6146"/>
                  </a:lnTo>
                  <a:lnTo>
                    <a:pt x="104178" y="6426"/>
                  </a:lnTo>
                  <a:lnTo>
                    <a:pt x="110625" y="9550"/>
                  </a:lnTo>
                  <a:lnTo>
                    <a:pt x="112270" y="10401"/>
                  </a:lnTo>
                  <a:lnTo>
                    <a:pt x="115531" y="11861"/>
                  </a:lnTo>
                  <a:lnTo>
                    <a:pt x="116890" y="12115"/>
                  </a:lnTo>
                  <a:lnTo>
                    <a:pt x="119811" y="13385"/>
                  </a:lnTo>
                  <a:lnTo>
                    <a:pt x="121437" y="14363"/>
                  </a:lnTo>
                  <a:lnTo>
                    <a:pt x="123482" y="15227"/>
                  </a:lnTo>
                  <a:lnTo>
                    <a:pt x="121056" y="13093"/>
                  </a:lnTo>
                  <a:lnTo>
                    <a:pt x="115172" y="10744"/>
                  </a:lnTo>
                  <a:lnTo>
                    <a:pt x="105841" y="6604"/>
                  </a:lnTo>
                  <a:lnTo>
                    <a:pt x="104903" y="6146"/>
                  </a:lnTo>
                  <a:close/>
                </a:path>
                <a:path w="123825" h="15239">
                  <a:moveTo>
                    <a:pt x="46315" y="4318"/>
                  </a:moveTo>
                  <a:lnTo>
                    <a:pt x="41249" y="4318"/>
                  </a:lnTo>
                  <a:lnTo>
                    <a:pt x="42316" y="7493"/>
                  </a:lnTo>
                  <a:lnTo>
                    <a:pt x="43561" y="7962"/>
                  </a:lnTo>
                  <a:lnTo>
                    <a:pt x="43726" y="10744"/>
                  </a:lnTo>
                  <a:lnTo>
                    <a:pt x="46812" y="11353"/>
                  </a:lnTo>
                  <a:lnTo>
                    <a:pt x="49276" y="13004"/>
                  </a:lnTo>
                  <a:lnTo>
                    <a:pt x="51806" y="12852"/>
                  </a:lnTo>
                  <a:lnTo>
                    <a:pt x="52755" y="12560"/>
                  </a:lnTo>
                  <a:lnTo>
                    <a:pt x="52755" y="12407"/>
                  </a:lnTo>
                  <a:lnTo>
                    <a:pt x="53641" y="11861"/>
                  </a:lnTo>
                  <a:lnTo>
                    <a:pt x="51384" y="11861"/>
                  </a:lnTo>
                  <a:lnTo>
                    <a:pt x="48666" y="9702"/>
                  </a:lnTo>
                  <a:lnTo>
                    <a:pt x="45707" y="9296"/>
                  </a:lnTo>
                  <a:lnTo>
                    <a:pt x="46977" y="9271"/>
                  </a:lnTo>
                  <a:lnTo>
                    <a:pt x="46812" y="5740"/>
                  </a:lnTo>
                  <a:lnTo>
                    <a:pt x="46393" y="5473"/>
                  </a:lnTo>
                  <a:lnTo>
                    <a:pt x="46315" y="4318"/>
                  </a:lnTo>
                  <a:close/>
                </a:path>
                <a:path w="123825" h="15239">
                  <a:moveTo>
                    <a:pt x="859" y="12531"/>
                  </a:moveTo>
                  <a:lnTo>
                    <a:pt x="0" y="12852"/>
                  </a:lnTo>
                  <a:lnTo>
                    <a:pt x="533" y="12738"/>
                  </a:lnTo>
                  <a:lnTo>
                    <a:pt x="859" y="12531"/>
                  </a:lnTo>
                  <a:close/>
                </a:path>
                <a:path w="123825" h="15239">
                  <a:moveTo>
                    <a:pt x="30264" y="0"/>
                  </a:moveTo>
                  <a:lnTo>
                    <a:pt x="26136" y="1358"/>
                  </a:lnTo>
                  <a:lnTo>
                    <a:pt x="22974" y="2260"/>
                  </a:lnTo>
                  <a:lnTo>
                    <a:pt x="16621" y="4584"/>
                  </a:lnTo>
                  <a:lnTo>
                    <a:pt x="5257" y="9740"/>
                  </a:lnTo>
                  <a:lnTo>
                    <a:pt x="859" y="12531"/>
                  </a:lnTo>
                  <a:lnTo>
                    <a:pt x="11785" y="8293"/>
                  </a:lnTo>
                  <a:lnTo>
                    <a:pt x="16489" y="6146"/>
                  </a:lnTo>
                  <a:lnTo>
                    <a:pt x="18948" y="5105"/>
                  </a:lnTo>
                  <a:lnTo>
                    <a:pt x="20523" y="4800"/>
                  </a:lnTo>
                  <a:lnTo>
                    <a:pt x="22910" y="4114"/>
                  </a:lnTo>
                  <a:lnTo>
                    <a:pt x="24269" y="3454"/>
                  </a:lnTo>
                  <a:lnTo>
                    <a:pt x="25603" y="3403"/>
                  </a:lnTo>
                  <a:lnTo>
                    <a:pt x="29248" y="3136"/>
                  </a:lnTo>
                  <a:lnTo>
                    <a:pt x="30353" y="2781"/>
                  </a:lnTo>
                  <a:lnTo>
                    <a:pt x="46211" y="2781"/>
                  </a:lnTo>
                  <a:lnTo>
                    <a:pt x="46139" y="1714"/>
                  </a:lnTo>
                  <a:lnTo>
                    <a:pt x="45806" y="1676"/>
                  </a:lnTo>
                  <a:lnTo>
                    <a:pt x="36487" y="1676"/>
                  </a:lnTo>
                  <a:lnTo>
                    <a:pt x="33642" y="647"/>
                  </a:lnTo>
                  <a:lnTo>
                    <a:pt x="30264" y="0"/>
                  </a:lnTo>
                  <a:close/>
                </a:path>
                <a:path w="123825" h="15239">
                  <a:moveTo>
                    <a:pt x="63141" y="10883"/>
                  </a:moveTo>
                  <a:lnTo>
                    <a:pt x="57124" y="10883"/>
                  </a:lnTo>
                  <a:lnTo>
                    <a:pt x="61023" y="10985"/>
                  </a:lnTo>
                  <a:lnTo>
                    <a:pt x="63246" y="11620"/>
                  </a:lnTo>
                  <a:lnTo>
                    <a:pt x="64173" y="12001"/>
                  </a:lnTo>
                  <a:lnTo>
                    <a:pt x="65392" y="12001"/>
                  </a:lnTo>
                  <a:lnTo>
                    <a:pt x="66789" y="11734"/>
                  </a:lnTo>
                  <a:lnTo>
                    <a:pt x="66052" y="11722"/>
                  </a:lnTo>
                  <a:lnTo>
                    <a:pt x="68640" y="11722"/>
                  </a:lnTo>
                  <a:lnTo>
                    <a:pt x="69126" y="11455"/>
                  </a:lnTo>
                  <a:lnTo>
                    <a:pt x="70154" y="11112"/>
                  </a:lnTo>
                  <a:lnTo>
                    <a:pt x="63804" y="11112"/>
                  </a:lnTo>
                  <a:lnTo>
                    <a:pt x="63141" y="10883"/>
                  </a:lnTo>
                  <a:close/>
                </a:path>
                <a:path w="123825" h="15239">
                  <a:moveTo>
                    <a:pt x="57950" y="10160"/>
                  </a:moveTo>
                  <a:lnTo>
                    <a:pt x="56769" y="10172"/>
                  </a:lnTo>
                  <a:lnTo>
                    <a:pt x="55118" y="10299"/>
                  </a:lnTo>
                  <a:lnTo>
                    <a:pt x="52946" y="11137"/>
                  </a:lnTo>
                  <a:lnTo>
                    <a:pt x="52422" y="11811"/>
                  </a:lnTo>
                  <a:lnTo>
                    <a:pt x="53641" y="11861"/>
                  </a:lnTo>
                  <a:lnTo>
                    <a:pt x="53879" y="11722"/>
                  </a:lnTo>
                  <a:lnTo>
                    <a:pt x="55079" y="11239"/>
                  </a:lnTo>
                  <a:lnTo>
                    <a:pt x="56007" y="10947"/>
                  </a:lnTo>
                  <a:lnTo>
                    <a:pt x="57124" y="10883"/>
                  </a:lnTo>
                  <a:lnTo>
                    <a:pt x="63141" y="10883"/>
                  </a:lnTo>
                  <a:lnTo>
                    <a:pt x="62941" y="10795"/>
                  </a:lnTo>
                  <a:lnTo>
                    <a:pt x="60604" y="10363"/>
                  </a:lnTo>
                  <a:lnTo>
                    <a:pt x="59613" y="10350"/>
                  </a:lnTo>
                  <a:lnTo>
                    <a:pt x="57950" y="10160"/>
                  </a:lnTo>
                  <a:close/>
                </a:path>
                <a:path w="123825" h="15239">
                  <a:moveTo>
                    <a:pt x="68640" y="11722"/>
                  </a:moveTo>
                  <a:lnTo>
                    <a:pt x="67475" y="11722"/>
                  </a:lnTo>
                  <a:lnTo>
                    <a:pt x="68478" y="11811"/>
                  </a:lnTo>
                  <a:lnTo>
                    <a:pt x="68640" y="11722"/>
                  </a:lnTo>
                  <a:close/>
                </a:path>
                <a:path w="123825" h="15239">
                  <a:moveTo>
                    <a:pt x="68491" y="9271"/>
                  </a:moveTo>
                  <a:lnTo>
                    <a:pt x="64135" y="11036"/>
                  </a:lnTo>
                  <a:lnTo>
                    <a:pt x="63804" y="11112"/>
                  </a:lnTo>
                  <a:lnTo>
                    <a:pt x="70154" y="11112"/>
                  </a:lnTo>
                  <a:lnTo>
                    <a:pt x="70535" y="10985"/>
                  </a:lnTo>
                  <a:lnTo>
                    <a:pt x="71843" y="9550"/>
                  </a:lnTo>
                  <a:lnTo>
                    <a:pt x="74650" y="9550"/>
                  </a:lnTo>
                  <a:lnTo>
                    <a:pt x="74726" y="9398"/>
                  </a:lnTo>
                  <a:lnTo>
                    <a:pt x="69126" y="9398"/>
                  </a:lnTo>
                  <a:lnTo>
                    <a:pt x="68491" y="9271"/>
                  </a:lnTo>
                  <a:close/>
                </a:path>
                <a:path w="123825" h="15239">
                  <a:moveTo>
                    <a:pt x="74650" y="9550"/>
                  </a:moveTo>
                  <a:lnTo>
                    <a:pt x="71843" y="9550"/>
                  </a:lnTo>
                  <a:lnTo>
                    <a:pt x="74460" y="9931"/>
                  </a:lnTo>
                  <a:lnTo>
                    <a:pt x="74650" y="9550"/>
                  </a:lnTo>
                  <a:close/>
                </a:path>
                <a:path w="123825" h="15239">
                  <a:moveTo>
                    <a:pt x="71755" y="787"/>
                  </a:moveTo>
                  <a:lnTo>
                    <a:pt x="72656" y="7162"/>
                  </a:lnTo>
                  <a:lnTo>
                    <a:pt x="70205" y="9131"/>
                  </a:lnTo>
                  <a:lnTo>
                    <a:pt x="69126" y="9398"/>
                  </a:lnTo>
                  <a:lnTo>
                    <a:pt x="74726" y="9398"/>
                  </a:lnTo>
                  <a:lnTo>
                    <a:pt x="75615" y="7620"/>
                  </a:lnTo>
                  <a:lnTo>
                    <a:pt x="76758" y="3683"/>
                  </a:lnTo>
                  <a:lnTo>
                    <a:pt x="82028" y="3683"/>
                  </a:lnTo>
                  <a:lnTo>
                    <a:pt x="81927" y="3517"/>
                  </a:lnTo>
                  <a:lnTo>
                    <a:pt x="97134" y="3517"/>
                  </a:lnTo>
                  <a:lnTo>
                    <a:pt x="96735" y="3403"/>
                  </a:lnTo>
                  <a:lnTo>
                    <a:pt x="93281" y="2870"/>
                  </a:lnTo>
                  <a:lnTo>
                    <a:pt x="71755" y="787"/>
                  </a:lnTo>
                  <a:close/>
                </a:path>
                <a:path w="123825" h="15239">
                  <a:moveTo>
                    <a:pt x="101167" y="4673"/>
                  </a:moveTo>
                  <a:lnTo>
                    <a:pt x="94386" y="4673"/>
                  </a:lnTo>
                  <a:lnTo>
                    <a:pt x="95618" y="4927"/>
                  </a:lnTo>
                  <a:lnTo>
                    <a:pt x="98564" y="6184"/>
                  </a:lnTo>
                  <a:lnTo>
                    <a:pt x="103149" y="7975"/>
                  </a:lnTo>
                  <a:lnTo>
                    <a:pt x="100749" y="6146"/>
                  </a:lnTo>
                  <a:lnTo>
                    <a:pt x="104903" y="6146"/>
                  </a:lnTo>
                  <a:lnTo>
                    <a:pt x="102895" y="5168"/>
                  </a:lnTo>
                  <a:lnTo>
                    <a:pt x="101167" y="4673"/>
                  </a:lnTo>
                  <a:close/>
                </a:path>
                <a:path w="123825" h="15239">
                  <a:moveTo>
                    <a:pt x="46284" y="3860"/>
                  </a:moveTo>
                  <a:lnTo>
                    <a:pt x="36957" y="3860"/>
                  </a:lnTo>
                  <a:lnTo>
                    <a:pt x="36957" y="4330"/>
                  </a:lnTo>
                  <a:lnTo>
                    <a:pt x="39344" y="5461"/>
                  </a:lnTo>
                  <a:lnTo>
                    <a:pt x="41249" y="4318"/>
                  </a:lnTo>
                  <a:lnTo>
                    <a:pt x="46315" y="4318"/>
                  </a:lnTo>
                  <a:lnTo>
                    <a:pt x="46284" y="3860"/>
                  </a:lnTo>
                  <a:close/>
                </a:path>
                <a:path w="123825" h="15239">
                  <a:moveTo>
                    <a:pt x="79959" y="3683"/>
                  </a:moveTo>
                  <a:lnTo>
                    <a:pt x="76758" y="3683"/>
                  </a:lnTo>
                  <a:lnTo>
                    <a:pt x="76971" y="4572"/>
                  </a:lnTo>
                  <a:lnTo>
                    <a:pt x="77076" y="5105"/>
                  </a:lnTo>
                  <a:lnTo>
                    <a:pt x="79298" y="4673"/>
                  </a:lnTo>
                  <a:lnTo>
                    <a:pt x="79959" y="3683"/>
                  </a:lnTo>
                  <a:close/>
                </a:path>
                <a:path w="123825" h="15239">
                  <a:moveTo>
                    <a:pt x="97134" y="3517"/>
                  </a:moveTo>
                  <a:lnTo>
                    <a:pt x="81927" y="3517"/>
                  </a:lnTo>
                  <a:lnTo>
                    <a:pt x="82575" y="3683"/>
                  </a:lnTo>
                  <a:lnTo>
                    <a:pt x="84213" y="3860"/>
                  </a:lnTo>
                  <a:lnTo>
                    <a:pt x="88887" y="4038"/>
                  </a:lnTo>
                  <a:lnTo>
                    <a:pt x="90525" y="4584"/>
                  </a:lnTo>
                  <a:lnTo>
                    <a:pt x="91592" y="4838"/>
                  </a:lnTo>
                  <a:lnTo>
                    <a:pt x="94386" y="4673"/>
                  </a:lnTo>
                  <a:lnTo>
                    <a:pt x="101167" y="4673"/>
                  </a:lnTo>
                  <a:lnTo>
                    <a:pt x="97134" y="3517"/>
                  </a:lnTo>
                  <a:close/>
                </a:path>
                <a:path w="123825" h="15239">
                  <a:moveTo>
                    <a:pt x="46211" y="2781"/>
                  </a:moveTo>
                  <a:lnTo>
                    <a:pt x="30353" y="2781"/>
                  </a:lnTo>
                  <a:lnTo>
                    <a:pt x="26225" y="4800"/>
                  </a:lnTo>
                  <a:lnTo>
                    <a:pt x="33870" y="3048"/>
                  </a:lnTo>
                  <a:lnTo>
                    <a:pt x="46229" y="3048"/>
                  </a:lnTo>
                  <a:lnTo>
                    <a:pt x="46211" y="2781"/>
                  </a:lnTo>
                  <a:close/>
                </a:path>
                <a:path w="123825" h="15239">
                  <a:moveTo>
                    <a:pt x="46229" y="3048"/>
                  </a:moveTo>
                  <a:lnTo>
                    <a:pt x="33870" y="3048"/>
                  </a:lnTo>
                  <a:lnTo>
                    <a:pt x="33069" y="3860"/>
                  </a:lnTo>
                  <a:lnTo>
                    <a:pt x="32957" y="4038"/>
                  </a:lnTo>
                  <a:lnTo>
                    <a:pt x="32626" y="4800"/>
                  </a:lnTo>
                  <a:lnTo>
                    <a:pt x="36957" y="3860"/>
                  </a:lnTo>
                  <a:lnTo>
                    <a:pt x="46284" y="3860"/>
                  </a:lnTo>
                  <a:lnTo>
                    <a:pt x="46229" y="3048"/>
                  </a:lnTo>
                  <a:close/>
                </a:path>
                <a:path w="123825" h="15239">
                  <a:moveTo>
                    <a:pt x="82028" y="3683"/>
                  </a:moveTo>
                  <a:lnTo>
                    <a:pt x="79959" y="3683"/>
                  </a:lnTo>
                  <a:lnTo>
                    <a:pt x="82245" y="4038"/>
                  </a:lnTo>
                  <a:lnTo>
                    <a:pt x="82028" y="3683"/>
                  </a:lnTo>
                  <a:close/>
                </a:path>
                <a:path w="123825" h="15239">
                  <a:moveTo>
                    <a:pt x="41592" y="1193"/>
                  </a:moveTo>
                  <a:lnTo>
                    <a:pt x="36487" y="1676"/>
                  </a:lnTo>
                  <a:lnTo>
                    <a:pt x="45806" y="1676"/>
                  </a:lnTo>
                  <a:lnTo>
                    <a:pt x="41592" y="1193"/>
                  </a:lnTo>
                  <a:close/>
                </a:path>
              </a:pathLst>
            </a:custGeom>
            <a:solidFill>
              <a:srgbClr val="D2D5D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6" name="object 506"/>
            <p:cNvSpPr/>
            <p:nvPr/>
          </p:nvSpPr>
          <p:spPr>
            <a:xfrm>
              <a:off x="6627586" y="4631594"/>
              <a:ext cx="123825" cy="15240"/>
            </a:xfrm>
            <a:custGeom>
              <a:avLst/>
              <a:gdLst/>
              <a:ahLst/>
              <a:cxnLst/>
              <a:rect l="l" t="t" r="r" b="b"/>
              <a:pathLst>
                <a:path w="123825" h="15239">
                  <a:moveTo>
                    <a:pt x="51765" y="12865"/>
                  </a:moveTo>
                  <a:lnTo>
                    <a:pt x="49276" y="13004"/>
                  </a:lnTo>
                  <a:lnTo>
                    <a:pt x="46812" y="11353"/>
                  </a:lnTo>
                  <a:lnTo>
                    <a:pt x="43726" y="10744"/>
                  </a:lnTo>
                  <a:lnTo>
                    <a:pt x="43561" y="7962"/>
                  </a:lnTo>
                  <a:lnTo>
                    <a:pt x="42316" y="7493"/>
                  </a:lnTo>
                  <a:lnTo>
                    <a:pt x="41249" y="4318"/>
                  </a:lnTo>
                  <a:lnTo>
                    <a:pt x="39344" y="5461"/>
                  </a:lnTo>
                  <a:lnTo>
                    <a:pt x="36957" y="4330"/>
                  </a:lnTo>
                  <a:lnTo>
                    <a:pt x="36957" y="3860"/>
                  </a:lnTo>
                  <a:lnTo>
                    <a:pt x="34798" y="4330"/>
                  </a:lnTo>
                  <a:lnTo>
                    <a:pt x="32626" y="4800"/>
                  </a:lnTo>
                  <a:lnTo>
                    <a:pt x="33007" y="3924"/>
                  </a:lnTo>
                  <a:lnTo>
                    <a:pt x="33870" y="3048"/>
                  </a:lnTo>
                  <a:lnTo>
                    <a:pt x="30048" y="3924"/>
                  </a:lnTo>
                  <a:lnTo>
                    <a:pt x="26225" y="4800"/>
                  </a:lnTo>
                  <a:lnTo>
                    <a:pt x="30353" y="2781"/>
                  </a:lnTo>
                  <a:lnTo>
                    <a:pt x="29248" y="3136"/>
                  </a:lnTo>
                  <a:lnTo>
                    <a:pt x="25603" y="3403"/>
                  </a:lnTo>
                  <a:lnTo>
                    <a:pt x="24269" y="3454"/>
                  </a:lnTo>
                  <a:lnTo>
                    <a:pt x="22910" y="4114"/>
                  </a:lnTo>
                  <a:lnTo>
                    <a:pt x="21437" y="4533"/>
                  </a:lnTo>
                  <a:lnTo>
                    <a:pt x="20523" y="4800"/>
                  </a:lnTo>
                  <a:lnTo>
                    <a:pt x="18948" y="5105"/>
                  </a:lnTo>
                  <a:lnTo>
                    <a:pt x="18161" y="5435"/>
                  </a:lnTo>
                  <a:lnTo>
                    <a:pt x="16040" y="6337"/>
                  </a:lnTo>
                  <a:lnTo>
                    <a:pt x="11785" y="8293"/>
                  </a:lnTo>
                  <a:lnTo>
                    <a:pt x="8280" y="9677"/>
                  </a:lnTo>
                  <a:lnTo>
                    <a:pt x="3670" y="11480"/>
                  </a:lnTo>
                  <a:lnTo>
                    <a:pt x="0" y="12852"/>
                  </a:lnTo>
                  <a:lnTo>
                    <a:pt x="254" y="12801"/>
                  </a:lnTo>
                  <a:lnTo>
                    <a:pt x="533" y="12738"/>
                  </a:lnTo>
                  <a:lnTo>
                    <a:pt x="5257" y="9740"/>
                  </a:lnTo>
                  <a:lnTo>
                    <a:pt x="11176" y="7061"/>
                  </a:lnTo>
                  <a:lnTo>
                    <a:pt x="16649" y="4572"/>
                  </a:lnTo>
                  <a:lnTo>
                    <a:pt x="22974" y="2260"/>
                  </a:lnTo>
                  <a:lnTo>
                    <a:pt x="26136" y="1358"/>
                  </a:lnTo>
                  <a:lnTo>
                    <a:pt x="30264" y="0"/>
                  </a:lnTo>
                  <a:lnTo>
                    <a:pt x="33642" y="647"/>
                  </a:lnTo>
                  <a:lnTo>
                    <a:pt x="35560" y="1346"/>
                  </a:lnTo>
                  <a:lnTo>
                    <a:pt x="36487" y="1676"/>
                  </a:lnTo>
                  <a:lnTo>
                    <a:pt x="41592" y="1193"/>
                  </a:lnTo>
                  <a:lnTo>
                    <a:pt x="43865" y="1460"/>
                  </a:lnTo>
                  <a:lnTo>
                    <a:pt x="46139" y="1714"/>
                  </a:lnTo>
                  <a:lnTo>
                    <a:pt x="46393" y="5473"/>
                  </a:lnTo>
                  <a:lnTo>
                    <a:pt x="46812" y="5740"/>
                  </a:lnTo>
                  <a:lnTo>
                    <a:pt x="46977" y="9271"/>
                  </a:lnTo>
                  <a:lnTo>
                    <a:pt x="45707" y="9296"/>
                  </a:lnTo>
                  <a:lnTo>
                    <a:pt x="47193" y="9499"/>
                  </a:lnTo>
                  <a:lnTo>
                    <a:pt x="48666" y="9702"/>
                  </a:lnTo>
                  <a:lnTo>
                    <a:pt x="51384" y="11861"/>
                  </a:lnTo>
                  <a:lnTo>
                    <a:pt x="52311" y="11861"/>
                  </a:lnTo>
                  <a:lnTo>
                    <a:pt x="52946" y="11137"/>
                  </a:lnTo>
                  <a:lnTo>
                    <a:pt x="53682" y="10858"/>
                  </a:lnTo>
                  <a:lnTo>
                    <a:pt x="54432" y="10579"/>
                  </a:lnTo>
                  <a:lnTo>
                    <a:pt x="55118" y="10299"/>
                  </a:lnTo>
                  <a:lnTo>
                    <a:pt x="55930" y="10236"/>
                  </a:lnTo>
                  <a:lnTo>
                    <a:pt x="56769" y="10172"/>
                  </a:lnTo>
                  <a:lnTo>
                    <a:pt x="57950" y="10160"/>
                  </a:lnTo>
                  <a:lnTo>
                    <a:pt x="58775" y="10248"/>
                  </a:lnTo>
                  <a:lnTo>
                    <a:pt x="59613" y="10350"/>
                  </a:lnTo>
                  <a:lnTo>
                    <a:pt x="60604" y="10363"/>
                  </a:lnTo>
                  <a:lnTo>
                    <a:pt x="61772" y="10579"/>
                  </a:lnTo>
                  <a:lnTo>
                    <a:pt x="62941" y="10795"/>
                  </a:lnTo>
                  <a:lnTo>
                    <a:pt x="63436" y="10985"/>
                  </a:lnTo>
                  <a:lnTo>
                    <a:pt x="63804" y="11112"/>
                  </a:lnTo>
                  <a:lnTo>
                    <a:pt x="64135" y="11036"/>
                  </a:lnTo>
                  <a:lnTo>
                    <a:pt x="65659" y="10401"/>
                  </a:lnTo>
                  <a:lnTo>
                    <a:pt x="68491" y="9271"/>
                  </a:lnTo>
                  <a:lnTo>
                    <a:pt x="69126" y="9398"/>
                  </a:lnTo>
                  <a:lnTo>
                    <a:pt x="70205" y="9131"/>
                  </a:lnTo>
                  <a:lnTo>
                    <a:pt x="70777" y="8686"/>
                  </a:lnTo>
                  <a:lnTo>
                    <a:pt x="71348" y="8229"/>
                  </a:lnTo>
                  <a:lnTo>
                    <a:pt x="72656" y="7162"/>
                  </a:lnTo>
                  <a:lnTo>
                    <a:pt x="71755" y="787"/>
                  </a:lnTo>
                  <a:lnTo>
                    <a:pt x="78219" y="1409"/>
                  </a:lnTo>
                  <a:lnTo>
                    <a:pt x="84709" y="2044"/>
                  </a:lnTo>
                  <a:lnTo>
                    <a:pt x="93281" y="2870"/>
                  </a:lnTo>
                  <a:lnTo>
                    <a:pt x="95008" y="3136"/>
                  </a:lnTo>
                  <a:lnTo>
                    <a:pt x="96735" y="3403"/>
                  </a:lnTo>
                  <a:lnTo>
                    <a:pt x="102895" y="5168"/>
                  </a:lnTo>
                  <a:lnTo>
                    <a:pt x="104368" y="5880"/>
                  </a:lnTo>
                  <a:lnTo>
                    <a:pt x="105841" y="6604"/>
                  </a:lnTo>
                  <a:lnTo>
                    <a:pt x="110083" y="8496"/>
                  </a:lnTo>
                  <a:lnTo>
                    <a:pt x="111975" y="9334"/>
                  </a:lnTo>
                  <a:lnTo>
                    <a:pt x="112737" y="9677"/>
                  </a:lnTo>
                  <a:lnTo>
                    <a:pt x="115658" y="10960"/>
                  </a:lnTo>
                  <a:lnTo>
                    <a:pt x="117817" y="11811"/>
                  </a:lnTo>
                  <a:lnTo>
                    <a:pt x="121056" y="13093"/>
                  </a:lnTo>
                  <a:lnTo>
                    <a:pt x="123482" y="15227"/>
                  </a:lnTo>
                  <a:lnTo>
                    <a:pt x="121437" y="14363"/>
                  </a:lnTo>
                  <a:lnTo>
                    <a:pt x="119811" y="13385"/>
                  </a:lnTo>
                  <a:lnTo>
                    <a:pt x="118198" y="12687"/>
                  </a:lnTo>
                  <a:lnTo>
                    <a:pt x="116890" y="12115"/>
                  </a:lnTo>
                  <a:lnTo>
                    <a:pt x="115531" y="11861"/>
                  </a:lnTo>
                  <a:lnTo>
                    <a:pt x="114477" y="11391"/>
                  </a:lnTo>
                  <a:lnTo>
                    <a:pt x="112242" y="10388"/>
                  </a:lnTo>
                  <a:lnTo>
                    <a:pt x="110502" y="9486"/>
                  </a:lnTo>
                  <a:lnTo>
                    <a:pt x="109143" y="8851"/>
                  </a:lnTo>
                  <a:lnTo>
                    <a:pt x="104127" y="6515"/>
                  </a:lnTo>
                  <a:lnTo>
                    <a:pt x="102146" y="6261"/>
                  </a:lnTo>
                  <a:lnTo>
                    <a:pt x="100749" y="6146"/>
                  </a:lnTo>
                  <a:lnTo>
                    <a:pt x="103149" y="7975"/>
                  </a:lnTo>
                  <a:lnTo>
                    <a:pt x="98564" y="6184"/>
                  </a:lnTo>
                  <a:lnTo>
                    <a:pt x="97078" y="5562"/>
                  </a:lnTo>
                  <a:lnTo>
                    <a:pt x="95618" y="4927"/>
                  </a:lnTo>
                  <a:lnTo>
                    <a:pt x="94386" y="4673"/>
                  </a:lnTo>
                  <a:lnTo>
                    <a:pt x="92989" y="4762"/>
                  </a:lnTo>
                  <a:lnTo>
                    <a:pt x="91592" y="4838"/>
                  </a:lnTo>
                  <a:lnTo>
                    <a:pt x="90525" y="4584"/>
                  </a:lnTo>
                  <a:lnTo>
                    <a:pt x="89700" y="4305"/>
                  </a:lnTo>
                  <a:lnTo>
                    <a:pt x="88887" y="4038"/>
                  </a:lnTo>
                  <a:lnTo>
                    <a:pt x="84213" y="3860"/>
                  </a:lnTo>
                  <a:lnTo>
                    <a:pt x="83400" y="3784"/>
                  </a:lnTo>
                  <a:lnTo>
                    <a:pt x="82575" y="3683"/>
                  </a:lnTo>
                  <a:lnTo>
                    <a:pt x="81927" y="3517"/>
                  </a:lnTo>
                  <a:lnTo>
                    <a:pt x="82245" y="4038"/>
                  </a:lnTo>
                  <a:lnTo>
                    <a:pt x="79959" y="3683"/>
                  </a:lnTo>
                  <a:lnTo>
                    <a:pt x="79298" y="4673"/>
                  </a:lnTo>
                  <a:lnTo>
                    <a:pt x="77076" y="5105"/>
                  </a:lnTo>
                  <a:lnTo>
                    <a:pt x="76936" y="4394"/>
                  </a:lnTo>
                  <a:lnTo>
                    <a:pt x="76758" y="3683"/>
                  </a:lnTo>
                  <a:lnTo>
                    <a:pt x="75615" y="7620"/>
                  </a:lnTo>
                  <a:lnTo>
                    <a:pt x="75031" y="8775"/>
                  </a:lnTo>
                  <a:lnTo>
                    <a:pt x="74460" y="9931"/>
                  </a:lnTo>
                  <a:lnTo>
                    <a:pt x="71843" y="9550"/>
                  </a:lnTo>
                  <a:lnTo>
                    <a:pt x="71183" y="10261"/>
                  </a:lnTo>
                  <a:lnTo>
                    <a:pt x="70535" y="10985"/>
                  </a:lnTo>
                  <a:lnTo>
                    <a:pt x="69126" y="11455"/>
                  </a:lnTo>
                  <a:lnTo>
                    <a:pt x="68808" y="11633"/>
                  </a:lnTo>
                  <a:lnTo>
                    <a:pt x="68478" y="11811"/>
                  </a:lnTo>
                  <a:lnTo>
                    <a:pt x="67475" y="11722"/>
                  </a:lnTo>
                  <a:lnTo>
                    <a:pt x="66916" y="11722"/>
                  </a:lnTo>
                  <a:lnTo>
                    <a:pt x="66052" y="11722"/>
                  </a:lnTo>
                  <a:lnTo>
                    <a:pt x="66789" y="11734"/>
                  </a:lnTo>
                  <a:lnTo>
                    <a:pt x="65392" y="12001"/>
                  </a:lnTo>
                  <a:lnTo>
                    <a:pt x="64173" y="12001"/>
                  </a:lnTo>
                  <a:lnTo>
                    <a:pt x="63703" y="11811"/>
                  </a:lnTo>
                  <a:lnTo>
                    <a:pt x="63246" y="11620"/>
                  </a:lnTo>
                  <a:lnTo>
                    <a:pt x="62230" y="11315"/>
                  </a:lnTo>
                  <a:lnTo>
                    <a:pt x="61722" y="11176"/>
                  </a:lnTo>
                  <a:lnTo>
                    <a:pt x="61023" y="10985"/>
                  </a:lnTo>
                  <a:lnTo>
                    <a:pt x="57124" y="10883"/>
                  </a:lnTo>
                  <a:lnTo>
                    <a:pt x="56578" y="10922"/>
                  </a:lnTo>
                  <a:lnTo>
                    <a:pt x="56007" y="10947"/>
                  </a:lnTo>
                  <a:lnTo>
                    <a:pt x="55079" y="11239"/>
                  </a:lnTo>
                  <a:lnTo>
                    <a:pt x="54457" y="11493"/>
                  </a:lnTo>
                  <a:lnTo>
                    <a:pt x="53848" y="11734"/>
                  </a:lnTo>
                  <a:lnTo>
                    <a:pt x="52755" y="12407"/>
                  </a:lnTo>
                  <a:lnTo>
                    <a:pt x="52755" y="12560"/>
                  </a:lnTo>
                  <a:lnTo>
                    <a:pt x="51765" y="1286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7" name="object 507"/>
            <p:cNvSpPr/>
            <p:nvPr/>
          </p:nvSpPr>
          <p:spPr>
            <a:xfrm>
              <a:off x="6679208" y="4643712"/>
              <a:ext cx="635" cy="1270"/>
            </a:xfrm>
            <a:custGeom>
              <a:avLst/>
              <a:gdLst/>
              <a:ahLst/>
              <a:cxnLst/>
              <a:rect l="l" t="t" r="r" b="b"/>
              <a:pathLst>
                <a:path w="634" h="1270">
                  <a:moveTo>
                    <a:pt x="393" y="0"/>
                  </a:moveTo>
                  <a:lnTo>
                    <a:pt x="139" y="203"/>
                  </a:lnTo>
                  <a:lnTo>
                    <a:pt x="63" y="711"/>
                  </a:lnTo>
                  <a:lnTo>
                    <a:pt x="0" y="1206"/>
                  </a:lnTo>
                  <a:lnTo>
                    <a:pt x="38" y="1003"/>
                  </a:lnTo>
                  <a:lnTo>
                    <a:pt x="393" y="0"/>
                  </a:lnTo>
                  <a:close/>
                </a:path>
              </a:pathLst>
            </a:custGeom>
            <a:solidFill>
              <a:srgbClr val="4029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8" name="object 508"/>
            <p:cNvSpPr/>
            <p:nvPr/>
          </p:nvSpPr>
          <p:spPr>
            <a:xfrm>
              <a:off x="6691944" y="4642664"/>
              <a:ext cx="1905" cy="1270"/>
            </a:xfrm>
            <a:custGeom>
              <a:avLst/>
              <a:gdLst/>
              <a:ahLst/>
              <a:cxnLst/>
              <a:rect l="l" t="t" r="r" b="b"/>
              <a:pathLst>
                <a:path w="1904" h="1270">
                  <a:moveTo>
                    <a:pt x="0" y="0"/>
                  </a:moveTo>
                  <a:lnTo>
                    <a:pt x="63" y="126"/>
                  </a:lnTo>
                  <a:lnTo>
                    <a:pt x="165" y="266"/>
                  </a:lnTo>
                  <a:lnTo>
                    <a:pt x="571" y="571"/>
                  </a:lnTo>
                  <a:lnTo>
                    <a:pt x="914" y="812"/>
                  </a:lnTo>
                  <a:lnTo>
                    <a:pt x="1219" y="1117"/>
                  </a:lnTo>
                  <a:lnTo>
                    <a:pt x="1181" y="977"/>
                  </a:lnTo>
                  <a:lnTo>
                    <a:pt x="800" y="596"/>
                  </a:lnTo>
                  <a:lnTo>
                    <a:pt x="419" y="317"/>
                  </a:lnTo>
                  <a:lnTo>
                    <a:pt x="50" y="50"/>
                  </a:lnTo>
                  <a:close/>
                </a:path>
              </a:pathLst>
            </a:custGeom>
            <a:solidFill>
              <a:srgbClr val="534E4E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09" name="object 50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523456" y="4547730"/>
              <a:ext cx="336079" cy="336080"/>
            </a:xfrm>
            <a:prstGeom prst="rect">
              <a:avLst/>
            </a:prstGeom>
          </p:spPr>
        </p:pic>
      </p:grpSp>
      <p:sp>
        <p:nvSpPr>
          <p:cNvPr id="510" name="object 510"/>
          <p:cNvSpPr txBox="1">
            <a:spLocks noGrp="1"/>
          </p:cNvSpPr>
          <p:nvPr>
            <p:ph type="title"/>
          </p:nvPr>
        </p:nvSpPr>
        <p:spPr>
          <a:xfrm>
            <a:off x="1823299" y="235029"/>
            <a:ext cx="3277870" cy="3454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20"/>
              <a:t>AMAZON</a:t>
            </a:r>
            <a:r>
              <a:rPr dirty="0" spc="-15"/>
              <a:t> </a:t>
            </a:r>
            <a:r>
              <a:rPr dirty="0" spc="-100"/>
              <a:t>GOLD</a:t>
            </a:r>
            <a:r>
              <a:rPr dirty="0" spc="-10"/>
              <a:t> </a:t>
            </a:r>
            <a:r>
              <a:rPr dirty="0" spc="-120"/>
              <a:t>–</a:t>
            </a:r>
            <a:r>
              <a:rPr dirty="0" spc="-10"/>
              <a:t> </a:t>
            </a:r>
            <a:r>
              <a:rPr dirty="0" spc="-110"/>
              <a:t>BIOLCOM</a:t>
            </a:r>
          </a:p>
        </p:txBody>
      </p:sp>
      <p:pic>
        <p:nvPicPr>
          <p:cNvPr id="511" name="object 51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0" y="1296009"/>
            <a:ext cx="1619999" cy="1187996"/>
          </a:xfrm>
          <a:prstGeom prst="rect">
            <a:avLst/>
          </a:prstGeom>
        </p:spPr>
      </p:pic>
      <p:pic>
        <p:nvPicPr>
          <p:cNvPr id="512" name="object 51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2592006"/>
            <a:ext cx="1619999" cy="1187996"/>
          </a:xfrm>
          <a:prstGeom prst="rect">
            <a:avLst/>
          </a:prstGeom>
        </p:spPr>
      </p:pic>
      <p:pic>
        <p:nvPicPr>
          <p:cNvPr id="513" name="object 51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3888016"/>
            <a:ext cx="1619999" cy="1187996"/>
          </a:xfrm>
          <a:prstGeom prst="rect">
            <a:avLst/>
          </a:prstGeom>
        </p:spPr>
      </p:pic>
      <p:sp>
        <p:nvSpPr>
          <p:cNvPr id="514" name="object 51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90805" marR="30480">
              <a:lnSpc>
                <a:spcPct val="111100"/>
              </a:lnSpc>
              <a:spcBef>
                <a:spcPts val="100"/>
              </a:spcBef>
            </a:pPr>
            <a:r>
              <a:rPr dirty="0" spc="-30"/>
              <a:t>Biolcom’s</a:t>
            </a:r>
            <a:r>
              <a:rPr dirty="0"/>
              <a:t> </a:t>
            </a:r>
            <a:r>
              <a:rPr dirty="0" spc="-15"/>
              <a:t>wood</a:t>
            </a:r>
            <a:r>
              <a:rPr dirty="0" spc="5"/>
              <a:t> </a:t>
            </a:r>
            <a:r>
              <a:rPr dirty="0" spc="-20"/>
              <a:t>products</a:t>
            </a:r>
            <a:r>
              <a:rPr dirty="0"/>
              <a:t> </a:t>
            </a:r>
            <a:r>
              <a:rPr dirty="0" spc="-35"/>
              <a:t>brand</a:t>
            </a:r>
            <a:r>
              <a:rPr dirty="0" spc="5"/>
              <a:t> </a:t>
            </a:r>
            <a:r>
              <a:rPr dirty="0" spc="-45"/>
              <a:t>Amazon</a:t>
            </a:r>
            <a:r>
              <a:rPr dirty="0" spc="5"/>
              <a:t> </a:t>
            </a:r>
            <a:r>
              <a:rPr dirty="0" spc="-25"/>
              <a:t>Gold</a:t>
            </a:r>
            <a:r>
              <a:rPr dirty="0"/>
              <a:t> </a:t>
            </a:r>
            <a:r>
              <a:rPr dirty="0" spc="-35"/>
              <a:t>is</a:t>
            </a:r>
            <a:r>
              <a:rPr dirty="0" spc="5"/>
              <a:t> </a:t>
            </a:r>
            <a:r>
              <a:rPr dirty="0" spc="-55"/>
              <a:t>a</a:t>
            </a:r>
            <a:r>
              <a:rPr dirty="0"/>
              <a:t> </a:t>
            </a:r>
            <a:r>
              <a:rPr dirty="0" spc="-15"/>
              <a:t>CO</a:t>
            </a:r>
            <a:r>
              <a:rPr dirty="0" baseline="-33333" sz="750" spc="-22"/>
              <a:t>2</a:t>
            </a:r>
            <a:r>
              <a:rPr dirty="0" baseline="-33333" sz="750" spc="-15"/>
              <a:t> </a:t>
            </a:r>
            <a:r>
              <a:rPr dirty="0" sz="900" spc="-40"/>
              <a:t>negative</a:t>
            </a:r>
            <a:r>
              <a:rPr dirty="0" sz="900" spc="5"/>
              <a:t> </a:t>
            </a:r>
            <a:r>
              <a:rPr dirty="0" sz="900" spc="-35"/>
              <a:t>venture,</a:t>
            </a:r>
            <a:r>
              <a:rPr dirty="0" sz="900" spc="5"/>
              <a:t> </a:t>
            </a:r>
            <a:r>
              <a:rPr dirty="0" sz="900" spc="-20"/>
              <a:t>conquer- </a:t>
            </a:r>
            <a:r>
              <a:rPr dirty="0" sz="900" spc="-235"/>
              <a:t> </a:t>
            </a:r>
            <a:r>
              <a:rPr dirty="0" sz="900" spc="-35"/>
              <a:t>ing</a:t>
            </a:r>
            <a:r>
              <a:rPr dirty="0" sz="900" spc="5"/>
              <a:t> </a:t>
            </a:r>
            <a:r>
              <a:rPr dirty="0" sz="900" spc="-30"/>
              <a:t>world</a:t>
            </a:r>
            <a:r>
              <a:rPr dirty="0" sz="900" spc="10"/>
              <a:t> </a:t>
            </a:r>
            <a:r>
              <a:rPr dirty="0" sz="900" spc="-40"/>
              <a:t>markets</a:t>
            </a:r>
            <a:r>
              <a:rPr dirty="0" sz="900" spc="10"/>
              <a:t> </a:t>
            </a:r>
            <a:r>
              <a:rPr dirty="0" sz="900" spc="-25"/>
              <a:t>since</a:t>
            </a:r>
            <a:r>
              <a:rPr dirty="0" sz="900" spc="10"/>
              <a:t> </a:t>
            </a:r>
            <a:r>
              <a:rPr dirty="0" sz="900" spc="-5"/>
              <a:t>2002.</a:t>
            </a:r>
            <a:r>
              <a:rPr dirty="0" sz="900" spc="10"/>
              <a:t> </a:t>
            </a:r>
            <a:r>
              <a:rPr dirty="0" sz="900" spc="-45"/>
              <a:t>Amazon</a:t>
            </a:r>
            <a:r>
              <a:rPr dirty="0" sz="900" spc="10"/>
              <a:t> </a:t>
            </a:r>
            <a:r>
              <a:rPr dirty="0" sz="900" spc="-45"/>
              <a:t>Gold´s</a:t>
            </a:r>
            <a:r>
              <a:rPr dirty="0" sz="900" spc="10"/>
              <a:t> </a:t>
            </a:r>
            <a:r>
              <a:rPr dirty="0" sz="900" spc="-30"/>
              <a:t>business</a:t>
            </a:r>
            <a:r>
              <a:rPr dirty="0" sz="900" spc="10"/>
              <a:t> </a:t>
            </a:r>
            <a:r>
              <a:rPr dirty="0" sz="900" spc="-45"/>
              <a:t>relies</a:t>
            </a:r>
            <a:r>
              <a:rPr dirty="0" sz="900" spc="10"/>
              <a:t> </a:t>
            </a:r>
            <a:r>
              <a:rPr dirty="0" sz="900" spc="-30"/>
              <a:t>on</a:t>
            </a:r>
            <a:r>
              <a:rPr dirty="0" sz="900" spc="10"/>
              <a:t> </a:t>
            </a:r>
            <a:r>
              <a:rPr dirty="0" sz="900" spc="-35"/>
              <a:t>sustainable</a:t>
            </a:r>
            <a:r>
              <a:rPr dirty="0" sz="900" spc="10"/>
              <a:t> </a:t>
            </a:r>
            <a:r>
              <a:rPr dirty="0" sz="900" spc="-15"/>
              <a:t>wood </a:t>
            </a:r>
            <a:r>
              <a:rPr dirty="0" sz="900" spc="-235"/>
              <a:t> </a:t>
            </a:r>
            <a:r>
              <a:rPr dirty="0" sz="900" spc="-30"/>
              <a:t>plantations.</a:t>
            </a:r>
            <a:r>
              <a:rPr dirty="0" sz="900"/>
              <a:t> </a:t>
            </a:r>
            <a:r>
              <a:rPr dirty="0" sz="900" spc="-45"/>
              <a:t>Amazon</a:t>
            </a:r>
            <a:r>
              <a:rPr dirty="0" sz="900" spc="5"/>
              <a:t> </a:t>
            </a:r>
            <a:r>
              <a:rPr dirty="0" sz="900" spc="-25"/>
              <a:t>Gold</a:t>
            </a:r>
            <a:r>
              <a:rPr dirty="0" sz="900" spc="5"/>
              <a:t> </a:t>
            </a:r>
            <a:r>
              <a:rPr dirty="0" sz="900" spc="-40"/>
              <a:t>teak</a:t>
            </a:r>
            <a:r>
              <a:rPr dirty="0" sz="900" spc="5"/>
              <a:t> </a:t>
            </a:r>
            <a:r>
              <a:rPr dirty="0" sz="900" spc="-40"/>
              <a:t>farms</a:t>
            </a:r>
            <a:r>
              <a:rPr dirty="0" sz="900"/>
              <a:t> </a:t>
            </a:r>
            <a:r>
              <a:rPr dirty="0" sz="900" spc="-45"/>
              <a:t>have</a:t>
            </a:r>
            <a:r>
              <a:rPr dirty="0" sz="900" spc="5"/>
              <a:t> </a:t>
            </a:r>
            <a:r>
              <a:rPr dirty="0" sz="900" spc="-30"/>
              <a:t>grown</a:t>
            </a:r>
            <a:r>
              <a:rPr dirty="0" sz="900" spc="5"/>
              <a:t> </a:t>
            </a:r>
            <a:r>
              <a:rPr dirty="0" sz="900" spc="-40"/>
              <a:t>from</a:t>
            </a:r>
            <a:r>
              <a:rPr dirty="0" sz="900" spc="5"/>
              <a:t> </a:t>
            </a:r>
            <a:r>
              <a:rPr dirty="0" sz="900" spc="-25"/>
              <a:t>selected</a:t>
            </a:r>
            <a:r>
              <a:rPr dirty="0" sz="900" spc="5"/>
              <a:t> </a:t>
            </a:r>
            <a:r>
              <a:rPr dirty="0" sz="900" spc="-25"/>
              <a:t>seeds</a:t>
            </a:r>
            <a:r>
              <a:rPr dirty="0" sz="900"/>
              <a:t> </a:t>
            </a:r>
            <a:r>
              <a:rPr dirty="0" sz="900" spc="-30"/>
              <a:t>of</a:t>
            </a:r>
            <a:r>
              <a:rPr dirty="0" sz="900" spc="5"/>
              <a:t> </a:t>
            </a:r>
            <a:r>
              <a:rPr dirty="0" sz="900" spc="-35"/>
              <a:t>mother </a:t>
            </a:r>
            <a:r>
              <a:rPr dirty="0" sz="900" spc="-30"/>
              <a:t> trees,</a:t>
            </a:r>
            <a:r>
              <a:rPr dirty="0" sz="900"/>
              <a:t> </a:t>
            </a:r>
            <a:r>
              <a:rPr dirty="0" sz="900" spc="-20"/>
              <a:t>collected</a:t>
            </a:r>
            <a:r>
              <a:rPr dirty="0" sz="900"/>
              <a:t> </a:t>
            </a:r>
            <a:r>
              <a:rPr dirty="0" sz="900" spc="-5"/>
              <a:t>32</a:t>
            </a:r>
            <a:r>
              <a:rPr dirty="0" sz="900"/>
              <a:t> </a:t>
            </a:r>
            <a:r>
              <a:rPr dirty="0" sz="900" spc="-45"/>
              <a:t>years</a:t>
            </a:r>
            <a:r>
              <a:rPr dirty="0" sz="900" spc="5"/>
              <a:t> </a:t>
            </a:r>
            <a:r>
              <a:rPr dirty="0" sz="900" spc="-30"/>
              <a:t>ago</a:t>
            </a:r>
            <a:r>
              <a:rPr dirty="0" sz="900"/>
              <a:t> </a:t>
            </a:r>
            <a:r>
              <a:rPr dirty="0" sz="900" spc="-30"/>
              <a:t>and</a:t>
            </a:r>
            <a:r>
              <a:rPr dirty="0" sz="900"/>
              <a:t> </a:t>
            </a:r>
            <a:r>
              <a:rPr dirty="0" sz="900" spc="-50"/>
              <a:t>are</a:t>
            </a:r>
            <a:r>
              <a:rPr dirty="0" sz="900"/>
              <a:t> </a:t>
            </a:r>
            <a:r>
              <a:rPr dirty="0" sz="900" spc="-40"/>
              <a:t>ready</a:t>
            </a:r>
            <a:r>
              <a:rPr dirty="0" sz="900" spc="5"/>
              <a:t> </a:t>
            </a:r>
            <a:r>
              <a:rPr dirty="0" sz="900" spc="-25"/>
              <a:t>to</a:t>
            </a:r>
            <a:r>
              <a:rPr dirty="0" sz="900"/>
              <a:t> </a:t>
            </a:r>
            <a:r>
              <a:rPr dirty="0" sz="900" spc="-20"/>
              <a:t>be</a:t>
            </a:r>
            <a:r>
              <a:rPr dirty="0" sz="900"/>
              <a:t> </a:t>
            </a:r>
            <a:r>
              <a:rPr dirty="0" sz="900" spc="-35"/>
              <a:t>harvested</a:t>
            </a:r>
            <a:r>
              <a:rPr dirty="0" sz="900"/>
              <a:t> </a:t>
            </a:r>
            <a:r>
              <a:rPr dirty="0" sz="900" spc="-35"/>
              <a:t>sustainably</a:t>
            </a:r>
            <a:r>
              <a:rPr dirty="0" sz="900" spc="5"/>
              <a:t> </a:t>
            </a:r>
            <a:r>
              <a:rPr dirty="0" sz="900" spc="-30"/>
              <a:t>and</a:t>
            </a:r>
            <a:r>
              <a:rPr dirty="0" sz="900"/>
              <a:t> </a:t>
            </a:r>
            <a:r>
              <a:rPr dirty="0" sz="900" spc="-20"/>
              <a:t>be </a:t>
            </a:r>
            <a:r>
              <a:rPr dirty="0" sz="900" spc="-15"/>
              <a:t> </a:t>
            </a:r>
            <a:r>
              <a:rPr dirty="0" sz="900" spc="-25"/>
              <a:t>converted</a:t>
            </a:r>
            <a:r>
              <a:rPr dirty="0" sz="900"/>
              <a:t> </a:t>
            </a:r>
            <a:r>
              <a:rPr dirty="0" sz="900" spc="-35"/>
              <a:t>into</a:t>
            </a:r>
            <a:r>
              <a:rPr dirty="0" sz="900" spc="5"/>
              <a:t> </a:t>
            </a:r>
            <a:r>
              <a:rPr dirty="0" sz="900" spc="-25"/>
              <a:t>boards,</a:t>
            </a:r>
            <a:r>
              <a:rPr dirty="0" sz="900" spc="5"/>
              <a:t> </a:t>
            </a:r>
            <a:r>
              <a:rPr dirty="0" sz="900" spc="-25"/>
              <a:t>beams,</a:t>
            </a:r>
            <a:r>
              <a:rPr dirty="0" sz="900" spc="5"/>
              <a:t> </a:t>
            </a:r>
            <a:r>
              <a:rPr dirty="0" sz="900" spc="-20"/>
              <a:t>cross</a:t>
            </a:r>
            <a:r>
              <a:rPr dirty="0" sz="900" spc="5"/>
              <a:t> </a:t>
            </a:r>
            <a:r>
              <a:rPr dirty="0" sz="900" spc="-40"/>
              <a:t>laminated</a:t>
            </a:r>
            <a:r>
              <a:rPr dirty="0" sz="900" spc="5"/>
              <a:t> </a:t>
            </a:r>
            <a:r>
              <a:rPr dirty="0" sz="900" spc="-20"/>
              <a:t>products</a:t>
            </a:r>
            <a:r>
              <a:rPr dirty="0" sz="900" spc="5"/>
              <a:t> </a:t>
            </a:r>
            <a:r>
              <a:rPr dirty="0" sz="900" spc="-85"/>
              <a:t>(CLT)</a:t>
            </a:r>
            <a:r>
              <a:rPr dirty="0" sz="900" spc="5"/>
              <a:t> </a:t>
            </a:r>
            <a:r>
              <a:rPr dirty="0" sz="900" spc="-30"/>
              <a:t>and</a:t>
            </a:r>
            <a:r>
              <a:rPr dirty="0" sz="900" spc="5"/>
              <a:t> </a:t>
            </a:r>
            <a:r>
              <a:rPr dirty="0" sz="900" spc="-25"/>
              <a:t>composite </a:t>
            </a:r>
            <a:r>
              <a:rPr dirty="0" sz="900" spc="-20"/>
              <a:t> </a:t>
            </a:r>
            <a:r>
              <a:rPr dirty="0" sz="900" spc="-40"/>
              <a:t>laminates</a:t>
            </a:r>
            <a:r>
              <a:rPr dirty="0" sz="900" spc="5"/>
              <a:t> </a:t>
            </a:r>
            <a:r>
              <a:rPr dirty="0" sz="900" spc="-35"/>
              <a:t>for</a:t>
            </a:r>
            <a:r>
              <a:rPr dirty="0" sz="900" spc="5"/>
              <a:t> </a:t>
            </a:r>
            <a:r>
              <a:rPr dirty="0" sz="900" spc="-25"/>
              <a:t>outdoor</a:t>
            </a:r>
            <a:r>
              <a:rPr dirty="0" sz="900" spc="10"/>
              <a:t> </a:t>
            </a:r>
            <a:r>
              <a:rPr dirty="0" sz="900" spc="-25"/>
              <a:t>use.</a:t>
            </a:r>
            <a:r>
              <a:rPr dirty="0" sz="900" spc="5"/>
              <a:t> </a:t>
            </a:r>
            <a:r>
              <a:rPr dirty="0" sz="900" spc="-40"/>
              <a:t>These</a:t>
            </a:r>
            <a:r>
              <a:rPr dirty="0" sz="900" spc="5"/>
              <a:t> </a:t>
            </a:r>
            <a:r>
              <a:rPr dirty="0" sz="900" spc="-20"/>
              <a:t>products</a:t>
            </a:r>
            <a:r>
              <a:rPr dirty="0" sz="900" spc="5"/>
              <a:t> </a:t>
            </a:r>
            <a:r>
              <a:rPr dirty="0" sz="900" spc="-25"/>
              <a:t>can</a:t>
            </a:r>
            <a:r>
              <a:rPr dirty="0" sz="900" spc="10"/>
              <a:t> </a:t>
            </a:r>
            <a:r>
              <a:rPr dirty="0" sz="900" spc="-20"/>
              <a:t>be</a:t>
            </a:r>
            <a:r>
              <a:rPr dirty="0" sz="900" spc="5"/>
              <a:t> </a:t>
            </a:r>
            <a:r>
              <a:rPr dirty="0" sz="900" spc="-20"/>
              <a:t>produced</a:t>
            </a:r>
            <a:r>
              <a:rPr dirty="0" sz="900" spc="5"/>
              <a:t> </a:t>
            </a:r>
            <a:r>
              <a:rPr dirty="0" sz="900" spc="-25"/>
              <a:t>out</a:t>
            </a:r>
            <a:r>
              <a:rPr dirty="0" sz="900" spc="10"/>
              <a:t> </a:t>
            </a:r>
            <a:r>
              <a:rPr dirty="0" sz="900" spc="-30"/>
              <a:t>of</a:t>
            </a:r>
            <a:r>
              <a:rPr dirty="0" sz="900" spc="5"/>
              <a:t> </a:t>
            </a:r>
            <a:r>
              <a:rPr dirty="0" sz="900" spc="-40"/>
              <a:t>massive</a:t>
            </a:r>
            <a:r>
              <a:rPr dirty="0" sz="900" spc="5"/>
              <a:t> </a:t>
            </a:r>
            <a:r>
              <a:rPr dirty="0" sz="900" spc="-40"/>
              <a:t>teak</a:t>
            </a:r>
            <a:r>
              <a:rPr dirty="0" sz="900" spc="10"/>
              <a:t> </a:t>
            </a:r>
            <a:r>
              <a:rPr dirty="0" sz="900" spc="-35"/>
              <a:t>or </a:t>
            </a:r>
            <a:r>
              <a:rPr dirty="0" sz="900" spc="-235"/>
              <a:t> </a:t>
            </a:r>
            <a:r>
              <a:rPr dirty="0" sz="900" spc="-20"/>
              <a:t>combined</a:t>
            </a:r>
            <a:r>
              <a:rPr dirty="0" sz="900" spc="-5"/>
              <a:t> </a:t>
            </a:r>
            <a:r>
              <a:rPr dirty="0" sz="900" spc="-30"/>
              <a:t>with</a:t>
            </a:r>
            <a:r>
              <a:rPr dirty="0" sz="900"/>
              <a:t> </a:t>
            </a:r>
            <a:r>
              <a:rPr dirty="0" sz="900" spc="-20"/>
              <a:t>bamboo</a:t>
            </a:r>
            <a:r>
              <a:rPr dirty="0" sz="900"/>
              <a:t> </a:t>
            </a:r>
            <a:r>
              <a:rPr dirty="0" sz="900" spc="-30"/>
              <a:t>and</a:t>
            </a:r>
            <a:r>
              <a:rPr dirty="0" sz="900"/>
              <a:t> </a:t>
            </a:r>
            <a:r>
              <a:rPr dirty="0" sz="900" spc="-30"/>
              <a:t>balsa.</a:t>
            </a:r>
            <a:endParaRPr sz="900"/>
          </a:p>
          <a:p>
            <a:pPr marL="90805" marR="106045">
              <a:lnSpc>
                <a:spcPct val="111100"/>
              </a:lnSpc>
              <a:spcBef>
                <a:spcPts val="600"/>
              </a:spcBef>
            </a:pPr>
            <a:r>
              <a:rPr dirty="0" spc="-45"/>
              <a:t>Amazon</a:t>
            </a:r>
            <a:r>
              <a:rPr dirty="0" spc="-5"/>
              <a:t> </a:t>
            </a:r>
            <a:r>
              <a:rPr dirty="0" spc="-45"/>
              <a:t>Gold´s</a:t>
            </a:r>
            <a:r>
              <a:rPr dirty="0"/>
              <a:t> </a:t>
            </a:r>
            <a:r>
              <a:rPr dirty="0" spc="-30"/>
              <a:t>factory</a:t>
            </a:r>
            <a:r>
              <a:rPr dirty="0"/>
              <a:t> </a:t>
            </a:r>
            <a:r>
              <a:rPr dirty="0" spc="-25"/>
              <a:t>located</a:t>
            </a:r>
            <a:r>
              <a:rPr dirty="0" spc="-5"/>
              <a:t> </a:t>
            </a:r>
            <a:r>
              <a:rPr dirty="0" spc="-45"/>
              <a:t>in</a:t>
            </a:r>
            <a:r>
              <a:rPr dirty="0"/>
              <a:t> </a:t>
            </a:r>
            <a:r>
              <a:rPr dirty="0" spc="-40"/>
              <a:t>Pifo</a:t>
            </a:r>
            <a:r>
              <a:rPr dirty="0"/>
              <a:t> </a:t>
            </a:r>
            <a:r>
              <a:rPr dirty="0" spc="-35"/>
              <a:t>Ecuador,</a:t>
            </a:r>
            <a:r>
              <a:rPr dirty="0"/>
              <a:t> </a:t>
            </a:r>
            <a:r>
              <a:rPr dirty="0" spc="-40"/>
              <a:t>well</a:t>
            </a:r>
            <a:r>
              <a:rPr dirty="0" spc="-5"/>
              <a:t> </a:t>
            </a:r>
            <a:r>
              <a:rPr dirty="0" spc="-20"/>
              <a:t>equipped</a:t>
            </a:r>
            <a:r>
              <a:rPr dirty="0"/>
              <a:t> </a:t>
            </a:r>
            <a:r>
              <a:rPr dirty="0" spc="-30"/>
              <a:t>with</a:t>
            </a:r>
            <a:r>
              <a:rPr dirty="0"/>
              <a:t> </a:t>
            </a:r>
            <a:r>
              <a:rPr dirty="0" spc="-40"/>
              <a:t>German</a:t>
            </a:r>
            <a:r>
              <a:rPr dirty="0"/>
              <a:t> </a:t>
            </a:r>
            <a:r>
              <a:rPr dirty="0" spc="-30"/>
              <a:t>and </a:t>
            </a:r>
            <a:r>
              <a:rPr dirty="0" spc="-25"/>
              <a:t> </a:t>
            </a:r>
            <a:r>
              <a:rPr dirty="0" spc="-30"/>
              <a:t>Swiss</a:t>
            </a:r>
            <a:r>
              <a:rPr dirty="0"/>
              <a:t> </a:t>
            </a:r>
            <a:r>
              <a:rPr dirty="0" spc="-40"/>
              <a:t>machinery,</a:t>
            </a:r>
            <a:r>
              <a:rPr dirty="0" spc="5"/>
              <a:t> </a:t>
            </a:r>
            <a:r>
              <a:rPr dirty="0" spc="-30"/>
              <a:t>under</a:t>
            </a:r>
            <a:r>
              <a:rPr dirty="0" spc="5"/>
              <a:t> </a:t>
            </a:r>
            <a:r>
              <a:rPr dirty="0" spc="-35"/>
              <a:t>palm</a:t>
            </a:r>
            <a:r>
              <a:rPr dirty="0" spc="5"/>
              <a:t> </a:t>
            </a:r>
            <a:r>
              <a:rPr dirty="0" spc="-35"/>
              <a:t>trees</a:t>
            </a:r>
            <a:r>
              <a:rPr dirty="0" spc="5"/>
              <a:t> </a:t>
            </a:r>
            <a:r>
              <a:rPr dirty="0" spc="-30"/>
              <a:t>and</a:t>
            </a:r>
            <a:r>
              <a:rPr dirty="0"/>
              <a:t> </a:t>
            </a:r>
            <a:r>
              <a:rPr dirty="0" spc="-20"/>
              <a:t>ecologic</a:t>
            </a:r>
            <a:r>
              <a:rPr dirty="0" spc="5"/>
              <a:t> </a:t>
            </a:r>
            <a:r>
              <a:rPr dirty="0" spc="-20"/>
              <a:t>bamboo</a:t>
            </a:r>
            <a:r>
              <a:rPr dirty="0" spc="5"/>
              <a:t> </a:t>
            </a:r>
            <a:r>
              <a:rPr dirty="0" spc="-30"/>
              <a:t>roof,</a:t>
            </a:r>
            <a:r>
              <a:rPr dirty="0" spc="5"/>
              <a:t> </a:t>
            </a:r>
            <a:r>
              <a:rPr dirty="0" spc="-35"/>
              <a:t>is</a:t>
            </a:r>
            <a:r>
              <a:rPr dirty="0" spc="5"/>
              <a:t> </a:t>
            </a:r>
            <a:r>
              <a:rPr dirty="0" spc="-40"/>
              <a:t>ready</a:t>
            </a:r>
            <a:r>
              <a:rPr dirty="0"/>
              <a:t> </a:t>
            </a:r>
            <a:r>
              <a:rPr dirty="0" spc="-25"/>
              <a:t>to</a:t>
            </a:r>
            <a:r>
              <a:rPr dirty="0" spc="5"/>
              <a:t> </a:t>
            </a:r>
            <a:r>
              <a:rPr dirty="0" spc="-40"/>
              <a:t>receive </a:t>
            </a:r>
            <a:r>
              <a:rPr dirty="0" spc="-235"/>
              <a:t> </a:t>
            </a:r>
            <a:r>
              <a:rPr dirty="0" spc="-40"/>
              <a:t>your</a:t>
            </a:r>
            <a:r>
              <a:rPr dirty="0" spc="-5"/>
              <a:t> </a:t>
            </a:r>
            <a:r>
              <a:rPr dirty="0" spc="-35"/>
              <a:t>orders</a:t>
            </a:r>
            <a:r>
              <a:rPr dirty="0"/>
              <a:t> </a:t>
            </a:r>
            <a:r>
              <a:rPr dirty="0" spc="-35"/>
              <a:t>for</a:t>
            </a:r>
            <a:r>
              <a:rPr dirty="0"/>
              <a:t> </a:t>
            </a:r>
            <a:r>
              <a:rPr dirty="0" spc="-20"/>
              <a:t>custom</a:t>
            </a:r>
            <a:r>
              <a:rPr dirty="0"/>
              <a:t> </a:t>
            </a:r>
            <a:r>
              <a:rPr dirty="0" spc="-30"/>
              <a:t>made</a:t>
            </a:r>
            <a:r>
              <a:rPr dirty="0"/>
              <a:t> </a:t>
            </a:r>
            <a:r>
              <a:rPr dirty="0" spc="-15"/>
              <a:t>products.</a:t>
            </a:r>
          </a:p>
        </p:txBody>
      </p:sp>
      <p:sp>
        <p:nvSpPr>
          <p:cNvPr id="515" name="object 515"/>
          <p:cNvSpPr txBox="1"/>
          <p:nvPr/>
        </p:nvSpPr>
        <p:spPr>
          <a:xfrm>
            <a:off x="1797855" y="2986680"/>
            <a:ext cx="1464945" cy="12458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54610">
              <a:lnSpc>
                <a:spcPct val="117700"/>
              </a:lnSpc>
              <a:spcBef>
                <a:spcPts val="100"/>
              </a:spcBef>
            </a:pPr>
            <a:r>
              <a:rPr dirty="0" sz="850" spc="-10">
                <a:solidFill>
                  <a:srgbClr val="074F8E"/>
                </a:solidFill>
                <a:latin typeface="Arial"/>
                <a:cs typeface="Arial"/>
              </a:rPr>
              <a:t>PRODUCTS</a:t>
            </a:r>
            <a:r>
              <a:rPr dirty="0" sz="850" spc="-35">
                <a:solidFill>
                  <a:srgbClr val="074F8E"/>
                </a:solidFill>
                <a:latin typeface="Arial"/>
                <a:cs typeface="Arial"/>
              </a:rPr>
              <a:t> </a:t>
            </a:r>
            <a:r>
              <a:rPr dirty="0" sz="850" spc="-20">
                <a:solidFill>
                  <a:srgbClr val="074F8E"/>
                </a:solidFill>
                <a:latin typeface="Arial"/>
                <a:cs typeface="Arial"/>
              </a:rPr>
              <a:t>&amp;</a:t>
            </a:r>
            <a:r>
              <a:rPr dirty="0" sz="850" spc="-35">
                <a:solidFill>
                  <a:srgbClr val="074F8E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074F8E"/>
                </a:solidFill>
                <a:latin typeface="Arial"/>
                <a:cs typeface="Arial"/>
              </a:rPr>
              <a:t>QUANTITIES </a:t>
            </a:r>
            <a:r>
              <a:rPr dirty="0" sz="850" spc="-229">
                <a:solidFill>
                  <a:srgbClr val="074F8E"/>
                </a:solidFill>
                <a:latin typeface="Arial"/>
                <a:cs typeface="Arial"/>
              </a:rPr>
              <a:t> </a:t>
            </a:r>
            <a:r>
              <a:rPr dirty="0" sz="850" spc="-20">
                <a:solidFill>
                  <a:srgbClr val="074F8E"/>
                </a:solidFill>
                <a:latin typeface="Arial"/>
                <a:cs typeface="Arial"/>
              </a:rPr>
              <a:t>PER</a:t>
            </a:r>
            <a:r>
              <a:rPr dirty="0" sz="850" spc="-5">
                <a:solidFill>
                  <a:srgbClr val="074F8E"/>
                </a:solidFill>
                <a:latin typeface="Arial"/>
                <a:cs typeface="Arial"/>
              </a:rPr>
              <a:t> </a:t>
            </a:r>
            <a:r>
              <a:rPr dirty="0" sz="850" spc="-20">
                <a:solidFill>
                  <a:srgbClr val="074F8E"/>
                </a:solidFill>
                <a:latin typeface="Arial"/>
                <a:cs typeface="Arial"/>
              </a:rPr>
              <a:t>YEAR</a:t>
            </a:r>
            <a:endParaRPr sz="85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sz="900" spc="10" b="1">
                <a:solidFill>
                  <a:srgbClr val="074F8E"/>
                </a:solidFill>
                <a:latin typeface="Arial"/>
                <a:cs typeface="Arial"/>
              </a:rPr>
              <a:t>+</a:t>
            </a:r>
            <a:r>
              <a:rPr dirty="0" sz="900" spc="60" b="1">
                <a:solidFill>
                  <a:srgbClr val="074F8E"/>
                </a:solidFill>
                <a:latin typeface="Arial"/>
                <a:cs typeface="Arial"/>
              </a:rPr>
              <a:t> </a:t>
            </a:r>
            <a:r>
              <a:rPr dirty="0" sz="900" spc="-30">
                <a:solidFill>
                  <a:srgbClr val="231F20"/>
                </a:solidFill>
                <a:latin typeface="Arial"/>
                <a:cs typeface="Arial"/>
              </a:rPr>
              <a:t>Blockboa</a:t>
            </a:r>
            <a:r>
              <a:rPr dirty="0" sz="900" spc="-35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dirty="0" sz="900" spc="-5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dirty="0" sz="90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Arial"/>
                <a:cs typeface="Arial"/>
              </a:rPr>
              <a:t>(5,000</a:t>
            </a:r>
            <a:r>
              <a:rPr dirty="0" sz="90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Arial"/>
                <a:cs typeface="Arial"/>
              </a:rPr>
              <a:t>m³</a:t>
            </a:r>
            <a:r>
              <a:rPr dirty="0" sz="900" spc="-16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85">
                <a:solidFill>
                  <a:srgbClr val="231F20"/>
                </a:solidFill>
                <a:latin typeface="Arial"/>
                <a:cs typeface="Arial"/>
              </a:rPr>
              <a:t>)</a:t>
            </a:r>
            <a:endParaRPr sz="9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dirty="0" sz="900" spc="10" b="1">
                <a:solidFill>
                  <a:srgbClr val="074F8E"/>
                </a:solidFill>
                <a:latin typeface="Arial"/>
                <a:cs typeface="Arial"/>
              </a:rPr>
              <a:t>+</a:t>
            </a:r>
            <a:r>
              <a:rPr dirty="0" sz="900" spc="60" b="1">
                <a:solidFill>
                  <a:srgbClr val="074F8E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231F20"/>
                </a:solidFill>
                <a:latin typeface="Tahoma"/>
                <a:cs typeface="Tahoma"/>
              </a:rPr>
              <a:t>Decks,</a:t>
            </a:r>
            <a:r>
              <a:rPr dirty="0" sz="900" spc="-3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900" spc="-35">
                <a:solidFill>
                  <a:srgbClr val="231F20"/>
                </a:solidFill>
                <a:latin typeface="Tahoma"/>
                <a:cs typeface="Tahoma"/>
              </a:rPr>
              <a:t>floors</a:t>
            </a:r>
            <a:r>
              <a:rPr dirty="0" sz="900" spc="-3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Tahoma"/>
                <a:cs typeface="Tahoma"/>
              </a:rPr>
              <a:t>(5,000</a:t>
            </a:r>
            <a:r>
              <a:rPr dirty="0" sz="900" spc="-3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900" spc="-45">
                <a:solidFill>
                  <a:srgbClr val="231F20"/>
                </a:solidFill>
                <a:latin typeface="Tahoma"/>
                <a:cs typeface="Tahoma"/>
              </a:rPr>
              <a:t>m</a:t>
            </a:r>
            <a:r>
              <a:rPr dirty="0" baseline="33333" sz="750" spc="15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baseline="33333" sz="750" spc="-1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85">
                <a:solidFill>
                  <a:srgbClr val="231F20"/>
                </a:solidFill>
                <a:latin typeface="Arial"/>
                <a:cs typeface="Arial"/>
              </a:rPr>
              <a:t>)</a:t>
            </a:r>
            <a:endParaRPr sz="900">
              <a:latin typeface="Arial"/>
              <a:cs typeface="Arial"/>
            </a:endParaRPr>
          </a:p>
          <a:p>
            <a:pPr marL="146050" marR="30480" indent="-108585">
              <a:lnSpc>
                <a:spcPct val="111100"/>
              </a:lnSpc>
            </a:pPr>
            <a:r>
              <a:rPr dirty="0" sz="900" spc="10" b="1">
                <a:solidFill>
                  <a:srgbClr val="074F8E"/>
                </a:solidFill>
                <a:latin typeface="Arial"/>
                <a:cs typeface="Arial"/>
              </a:rPr>
              <a:t>+</a:t>
            </a:r>
            <a:r>
              <a:rPr dirty="0" sz="900" spc="35" b="1">
                <a:solidFill>
                  <a:srgbClr val="074F8E"/>
                </a:solidFill>
                <a:latin typeface="Arial"/>
                <a:cs typeface="Arial"/>
              </a:rPr>
              <a:t> </a:t>
            </a:r>
            <a:r>
              <a:rPr dirty="0" sz="900" spc="-30">
                <a:solidFill>
                  <a:srgbClr val="231F20"/>
                </a:solidFill>
                <a:latin typeface="Arial"/>
                <a:cs typeface="Arial"/>
              </a:rPr>
              <a:t>Solid</a:t>
            </a:r>
            <a:r>
              <a:rPr dirty="0" sz="90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25">
                <a:solidFill>
                  <a:srgbClr val="231F20"/>
                </a:solidFill>
                <a:latin typeface="Arial"/>
                <a:cs typeface="Arial"/>
              </a:rPr>
              <a:t>boards</a:t>
            </a:r>
            <a:r>
              <a:rPr dirty="0" sz="9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3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dirty="0" sz="900" spc="-20">
                <a:solidFill>
                  <a:srgbClr val="231F20"/>
                </a:solidFill>
                <a:latin typeface="Arial"/>
                <a:cs typeface="Arial"/>
              </a:rPr>
              <a:t> desktops </a:t>
            </a:r>
            <a:r>
              <a:rPr dirty="0" sz="900" spc="-23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Arial"/>
                <a:cs typeface="Arial"/>
              </a:rPr>
              <a:t>(5,000</a:t>
            </a:r>
            <a:r>
              <a:rPr dirty="0" sz="90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40">
                <a:solidFill>
                  <a:srgbClr val="231F20"/>
                </a:solidFill>
                <a:latin typeface="Arial"/>
                <a:cs typeface="Arial"/>
              </a:rPr>
              <a:t>m</a:t>
            </a:r>
            <a:r>
              <a:rPr dirty="0" baseline="33333" sz="750" spc="15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dirty="0" baseline="33333" sz="750" spc="-52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85">
                <a:solidFill>
                  <a:srgbClr val="231F20"/>
                </a:solidFill>
                <a:latin typeface="Arial"/>
                <a:cs typeface="Arial"/>
              </a:rPr>
              <a:t>)</a:t>
            </a:r>
            <a:endParaRPr sz="900">
              <a:latin typeface="Arial"/>
              <a:cs typeface="Arial"/>
            </a:endParaRPr>
          </a:p>
          <a:p>
            <a:pPr marL="146050" marR="140970" indent="-108585">
              <a:lnSpc>
                <a:spcPct val="111100"/>
              </a:lnSpc>
            </a:pPr>
            <a:r>
              <a:rPr dirty="0" sz="900" spc="10" b="1">
                <a:solidFill>
                  <a:srgbClr val="074F8E"/>
                </a:solidFill>
                <a:latin typeface="Arial"/>
                <a:cs typeface="Arial"/>
              </a:rPr>
              <a:t>+</a:t>
            </a:r>
            <a:r>
              <a:rPr dirty="0" sz="900" spc="60" b="1">
                <a:solidFill>
                  <a:srgbClr val="074F8E"/>
                </a:solidFill>
                <a:latin typeface="Arial"/>
                <a:cs typeface="Arial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Tahoma"/>
                <a:cs typeface="Tahoma"/>
              </a:rPr>
              <a:t>Cus</a:t>
            </a:r>
            <a:r>
              <a:rPr dirty="0" sz="900" spc="-15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dirty="0" sz="900" spc="-25">
                <a:solidFill>
                  <a:srgbClr val="231F20"/>
                </a:solidFill>
                <a:latin typeface="Tahoma"/>
                <a:cs typeface="Tahoma"/>
              </a:rPr>
              <a:t>om</a:t>
            </a:r>
            <a:r>
              <a:rPr dirty="0" sz="900" spc="-3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Tahoma"/>
                <a:cs typeface="Tahoma"/>
              </a:rPr>
              <a:t>made</a:t>
            </a:r>
            <a:r>
              <a:rPr dirty="0" sz="900" spc="-3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900" spc="-35">
                <a:solidFill>
                  <a:srgbClr val="231F20"/>
                </a:solidFill>
                <a:latin typeface="Tahoma"/>
                <a:cs typeface="Tahoma"/>
              </a:rPr>
              <a:t>office</a:t>
            </a:r>
            <a:r>
              <a:rPr dirty="0" sz="900" spc="-3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Tahoma"/>
                <a:cs typeface="Tahoma"/>
              </a:rPr>
              <a:t>and  </a:t>
            </a:r>
            <a:r>
              <a:rPr dirty="0" sz="900" spc="-30">
                <a:solidFill>
                  <a:srgbClr val="231F20"/>
                </a:solidFill>
                <a:latin typeface="Arial"/>
                <a:cs typeface="Arial"/>
              </a:rPr>
              <a:t>reception</a:t>
            </a:r>
            <a:r>
              <a:rPr dirty="0" sz="90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25">
                <a:solidFill>
                  <a:srgbClr val="231F20"/>
                </a:solidFill>
                <a:latin typeface="Arial"/>
                <a:cs typeface="Arial"/>
              </a:rPr>
              <a:t>desks</a:t>
            </a:r>
            <a:endParaRPr sz="900">
              <a:latin typeface="Arial"/>
              <a:cs typeface="Arial"/>
            </a:endParaRPr>
          </a:p>
        </p:txBody>
      </p:sp>
      <p:sp>
        <p:nvSpPr>
          <p:cNvPr id="516" name="object 516"/>
          <p:cNvSpPr txBox="1"/>
          <p:nvPr/>
        </p:nvSpPr>
        <p:spPr>
          <a:xfrm>
            <a:off x="1823298" y="4381166"/>
            <a:ext cx="1189990" cy="43560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985"/>
              </a:lnSpc>
              <a:spcBef>
                <a:spcPts val="100"/>
              </a:spcBef>
            </a:pPr>
            <a:r>
              <a:rPr dirty="0" sz="850" spc="-15">
                <a:solidFill>
                  <a:srgbClr val="074F8E"/>
                </a:solidFill>
                <a:latin typeface="Arial"/>
                <a:cs typeface="Arial"/>
              </a:rPr>
              <a:t>SPECIES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ts val="1045"/>
              </a:lnSpc>
            </a:pPr>
            <a:r>
              <a:rPr dirty="0" sz="900" b="1">
                <a:solidFill>
                  <a:srgbClr val="074F8E"/>
                </a:solidFill>
                <a:latin typeface="Arial"/>
                <a:cs typeface="Arial"/>
              </a:rPr>
              <a:t>+</a:t>
            </a:r>
            <a:r>
              <a:rPr dirty="0" sz="900" spc="70" b="1">
                <a:solidFill>
                  <a:srgbClr val="074F8E"/>
                </a:solidFill>
                <a:latin typeface="Arial"/>
                <a:cs typeface="Arial"/>
              </a:rPr>
              <a:t> </a:t>
            </a:r>
            <a:r>
              <a:rPr dirty="0" sz="900" spc="-18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sz="900" spc="-50">
                <a:solidFill>
                  <a:srgbClr val="231F20"/>
                </a:solidFill>
                <a:latin typeface="Arial"/>
                <a:cs typeface="Arial"/>
              </a:rPr>
              <a:t>eak</a:t>
            </a:r>
            <a:r>
              <a:rPr dirty="0" sz="90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65">
                <a:solidFill>
                  <a:srgbClr val="231F20"/>
                </a:solidFill>
                <a:latin typeface="Arial"/>
                <a:cs typeface="Arial"/>
              </a:rPr>
              <a:t>(</a:t>
            </a:r>
            <a:r>
              <a:rPr dirty="0" sz="900" spc="-204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sz="900" spc="-25">
                <a:solidFill>
                  <a:srgbClr val="231F20"/>
                </a:solidFill>
                <a:latin typeface="Arial"/>
                <a:cs typeface="Arial"/>
              </a:rPr>
              <a:t>ec</a:t>
            </a:r>
            <a:r>
              <a:rPr dirty="0" sz="900" spc="-3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sz="900" spc="-45">
                <a:solidFill>
                  <a:srgbClr val="231F20"/>
                </a:solidFill>
                <a:latin typeface="Arial"/>
                <a:cs typeface="Arial"/>
              </a:rPr>
              <a:t>ona</a:t>
            </a:r>
            <a:r>
              <a:rPr dirty="0" sz="90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75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dirty="0" sz="900" spc="-55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dirty="0" sz="900" spc="-50">
                <a:solidFill>
                  <a:srgbClr val="231F20"/>
                </a:solidFill>
                <a:latin typeface="Arial"/>
                <a:cs typeface="Arial"/>
              </a:rPr>
              <a:t>andis)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00" b="1">
                <a:solidFill>
                  <a:srgbClr val="074F8E"/>
                </a:solidFill>
                <a:latin typeface="Arial"/>
                <a:cs typeface="Arial"/>
              </a:rPr>
              <a:t>+</a:t>
            </a:r>
            <a:r>
              <a:rPr dirty="0" sz="900" spc="70" b="1">
                <a:solidFill>
                  <a:srgbClr val="074F8E"/>
                </a:solidFill>
                <a:latin typeface="Arial"/>
                <a:cs typeface="Arial"/>
              </a:rPr>
              <a:t> </a:t>
            </a:r>
            <a:r>
              <a:rPr dirty="0" sz="900" spc="-40">
                <a:solidFill>
                  <a:srgbClr val="231F20"/>
                </a:solidFill>
                <a:latin typeface="Arial"/>
                <a:cs typeface="Arial"/>
              </a:rPr>
              <a:t>Bamboo</a:t>
            </a:r>
            <a:r>
              <a:rPr dirty="0" sz="90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55">
                <a:solidFill>
                  <a:srgbClr val="231F20"/>
                </a:solidFill>
                <a:latin typeface="Arial"/>
                <a:cs typeface="Arial"/>
              </a:rPr>
              <a:t>(Guadua)</a:t>
            </a:r>
            <a:endParaRPr sz="900">
              <a:latin typeface="Arial"/>
              <a:cs typeface="Arial"/>
            </a:endParaRPr>
          </a:p>
        </p:txBody>
      </p:sp>
      <p:sp>
        <p:nvSpPr>
          <p:cNvPr id="517" name="object 517"/>
          <p:cNvSpPr txBox="1"/>
          <p:nvPr/>
        </p:nvSpPr>
        <p:spPr>
          <a:xfrm>
            <a:off x="3875298" y="2993973"/>
            <a:ext cx="1952625" cy="629285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dirty="0" sz="850" spc="-15">
                <a:solidFill>
                  <a:srgbClr val="074F8E"/>
                </a:solidFill>
                <a:latin typeface="Arial"/>
                <a:cs typeface="Arial"/>
              </a:rPr>
              <a:t>SOURCE</a:t>
            </a:r>
            <a:r>
              <a:rPr dirty="0" sz="850" spc="-20">
                <a:solidFill>
                  <a:srgbClr val="074F8E"/>
                </a:solidFill>
                <a:latin typeface="Arial"/>
                <a:cs typeface="Arial"/>
              </a:rPr>
              <a:t> OF</a:t>
            </a:r>
            <a:r>
              <a:rPr dirty="0" sz="850" spc="-15">
                <a:solidFill>
                  <a:srgbClr val="074F8E"/>
                </a:solidFill>
                <a:latin typeface="Arial"/>
                <a:cs typeface="Arial"/>
              </a:rPr>
              <a:t> RAW</a:t>
            </a:r>
            <a:r>
              <a:rPr dirty="0" sz="850" spc="-20">
                <a:solidFill>
                  <a:srgbClr val="074F8E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074F8E"/>
                </a:solidFill>
                <a:latin typeface="Arial"/>
                <a:cs typeface="Arial"/>
              </a:rPr>
              <a:t>MATERIAL</a:t>
            </a:r>
            <a:endParaRPr sz="850">
              <a:latin typeface="Arial"/>
              <a:cs typeface="Arial"/>
            </a:endParaRPr>
          </a:p>
          <a:p>
            <a:pPr marL="120650" marR="237490" indent="-108585">
              <a:lnSpc>
                <a:spcPct val="111100"/>
              </a:lnSpc>
              <a:spcBef>
                <a:spcPts val="10"/>
              </a:spcBef>
            </a:pPr>
            <a:r>
              <a:rPr dirty="0" sz="900" spc="10" b="1">
                <a:solidFill>
                  <a:srgbClr val="074F8E"/>
                </a:solidFill>
                <a:latin typeface="Arial"/>
                <a:cs typeface="Arial"/>
              </a:rPr>
              <a:t>+</a:t>
            </a:r>
            <a:r>
              <a:rPr dirty="0" sz="900" spc="60" b="1">
                <a:solidFill>
                  <a:srgbClr val="074F8E"/>
                </a:solidFill>
                <a:latin typeface="Arial"/>
                <a:cs typeface="Arial"/>
              </a:rPr>
              <a:t> </a:t>
            </a:r>
            <a:r>
              <a:rPr dirty="0" sz="900" spc="-175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sz="900" spc="-40">
                <a:solidFill>
                  <a:srgbClr val="231F20"/>
                </a:solidFill>
                <a:latin typeface="Arial"/>
                <a:cs typeface="Arial"/>
              </a:rPr>
              <a:t>eak</a:t>
            </a:r>
            <a:r>
              <a:rPr dirty="0" sz="90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15">
                <a:solidFill>
                  <a:srgbClr val="231F20"/>
                </a:solidFill>
                <a:latin typeface="Arial"/>
                <a:cs typeface="Arial"/>
              </a:rPr>
              <a:t>wood</a:t>
            </a:r>
            <a:r>
              <a:rPr dirty="0" sz="90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35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dirty="0" sz="90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Arial"/>
                <a:cs typeface="Arial"/>
              </a:rPr>
              <a:t>32</a:t>
            </a:r>
            <a:r>
              <a:rPr dirty="0" sz="90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45">
                <a:solidFill>
                  <a:srgbClr val="231F20"/>
                </a:solidFill>
                <a:latin typeface="Arial"/>
                <a:cs typeface="Arial"/>
              </a:rPr>
              <a:t>years</a:t>
            </a:r>
            <a:r>
              <a:rPr dirty="0" sz="90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20">
                <a:solidFill>
                  <a:srgbClr val="231F20"/>
                </a:solidFill>
                <a:latin typeface="Arial"/>
                <a:cs typeface="Arial"/>
              </a:rPr>
              <a:t>old,</a:t>
            </a:r>
            <a:r>
              <a:rPr dirty="0" sz="90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25">
                <a:solidFill>
                  <a:srgbClr val="231F20"/>
                </a:solidFill>
                <a:latin typeface="Arial"/>
                <a:cs typeface="Arial"/>
              </a:rPr>
              <a:t>100%  </a:t>
            </a:r>
            <a:r>
              <a:rPr dirty="0" sz="900" spc="-40">
                <a:solidFill>
                  <a:srgbClr val="231F20"/>
                </a:solidFill>
                <a:latin typeface="Arial"/>
                <a:cs typeface="Arial"/>
              </a:rPr>
              <a:t>from</a:t>
            </a:r>
            <a:r>
              <a:rPr dirty="0" sz="90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35">
                <a:solidFill>
                  <a:srgbClr val="231F20"/>
                </a:solidFill>
                <a:latin typeface="Arial"/>
                <a:cs typeface="Arial"/>
              </a:rPr>
              <a:t>sustainable</a:t>
            </a:r>
            <a:r>
              <a:rPr dirty="0" sz="90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25">
                <a:solidFill>
                  <a:srgbClr val="231F20"/>
                </a:solidFill>
                <a:latin typeface="Arial"/>
                <a:cs typeface="Arial"/>
              </a:rPr>
              <a:t>own</a:t>
            </a:r>
            <a:r>
              <a:rPr dirty="0" sz="90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35">
                <a:solidFill>
                  <a:srgbClr val="231F20"/>
                </a:solidFill>
                <a:latin typeface="Arial"/>
                <a:cs typeface="Arial"/>
              </a:rPr>
              <a:t>plantations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00" spc="10" b="1">
                <a:solidFill>
                  <a:srgbClr val="074F8E"/>
                </a:solidFill>
                <a:latin typeface="Arial"/>
                <a:cs typeface="Arial"/>
              </a:rPr>
              <a:t>+</a:t>
            </a:r>
            <a:r>
              <a:rPr dirty="0" sz="900" spc="60" b="1">
                <a:solidFill>
                  <a:srgbClr val="074F8E"/>
                </a:solidFill>
                <a:latin typeface="Arial"/>
                <a:cs typeface="Arial"/>
              </a:rPr>
              <a:t> </a:t>
            </a:r>
            <a:r>
              <a:rPr dirty="0" sz="900" spc="-35">
                <a:solidFill>
                  <a:srgbClr val="231F20"/>
                </a:solidFill>
                <a:latin typeface="Arial"/>
                <a:cs typeface="Arial"/>
              </a:rPr>
              <a:t>Bamboo</a:t>
            </a:r>
            <a:r>
              <a:rPr dirty="0" sz="9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4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dirty="0" sz="9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45">
                <a:solidFill>
                  <a:srgbClr val="231F20"/>
                </a:solidFill>
                <a:latin typeface="Arial"/>
                <a:cs typeface="Arial"/>
              </a:rPr>
              <a:t>from</a:t>
            </a:r>
            <a:r>
              <a:rPr dirty="0" sz="90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45">
                <a:solidFill>
                  <a:srgbClr val="231F20"/>
                </a:solidFill>
                <a:latin typeface="Arial"/>
                <a:cs typeface="Arial"/>
              </a:rPr>
              <a:t>sustainable</a:t>
            </a:r>
            <a:r>
              <a:rPr dirty="0" sz="9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900" spc="-45">
                <a:solidFill>
                  <a:srgbClr val="231F20"/>
                </a:solidFill>
                <a:latin typeface="Arial"/>
                <a:cs typeface="Arial"/>
              </a:rPr>
              <a:t>plantations</a:t>
            </a:r>
            <a:endParaRPr sz="900">
              <a:latin typeface="Arial"/>
              <a:cs typeface="Arial"/>
            </a:endParaRPr>
          </a:p>
        </p:txBody>
      </p:sp>
      <p:sp>
        <p:nvSpPr>
          <p:cNvPr id="518" name="object 518"/>
          <p:cNvSpPr txBox="1"/>
          <p:nvPr/>
        </p:nvSpPr>
        <p:spPr>
          <a:xfrm>
            <a:off x="3875298" y="3755973"/>
            <a:ext cx="973455" cy="1086485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dirty="0" sz="850" spc="10">
                <a:solidFill>
                  <a:srgbClr val="074F8E"/>
                </a:solidFill>
                <a:latin typeface="Arial"/>
                <a:cs typeface="Arial"/>
              </a:rPr>
              <a:t>MAIN</a:t>
            </a:r>
            <a:r>
              <a:rPr dirty="0" sz="850" spc="-40">
                <a:solidFill>
                  <a:srgbClr val="074F8E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074F8E"/>
                </a:solidFill>
                <a:latin typeface="Arial"/>
                <a:cs typeface="Arial"/>
              </a:rPr>
              <a:t>MACHINERY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900" spc="10" b="1">
                <a:solidFill>
                  <a:srgbClr val="074F8E"/>
                </a:solidFill>
                <a:latin typeface="Arial"/>
                <a:cs typeface="Arial"/>
              </a:rPr>
              <a:t>+ </a:t>
            </a:r>
            <a:r>
              <a:rPr dirty="0" sz="900" spc="-30">
                <a:solidFill>
                  <a:srgbClr val="231F20"/>
                </a:solidFill>
                <a:latin typeface="Arial"/>
                <a:cs typeface="Arial"/>
              </a:rPr>
              <a:t>Saws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00" spc="10" b="1">
                <a:solidFill>
                  <a:srgbClr val="074F8E"/>
                </a:solidFill>
                <a:latin typeface="Arial"/>
                <a:cs typeface="Arial"/>
              </a:rPr>
              <a:t>+</a:t>
            </a:r>
            <a:r>
              <a:rPr dirty="0" sz="900" spc="15" b="1">
                <a:solidFill>
                  <a:srgbClr val="074F8E"/>
                </a:solidFill>
                <a:latin typeface="Arial"/>
                <a:cs typeface="Arial"/>
              </a:rPr>
              <a:t> </a:t>
            </a:r>
            <a:r>
              <a:rPr dirty="0" sz="900" spc="-40">
                <a:solidFill>
                  <a:srgbClr val="231F20"/>
                </a:solidFill>
                <a:latin typeface="Arial"/>
                <a:cs typeface="Arial"/>
              </a:rPr>
              <a:t>Presses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00" spc="10" b="1">
                <a:solidFill>
                  <a:srgbClr val="074F8E"/>
                </a:solidFill>
                <a:latin typeface="Arial"/>
                <a:cs typeface="Arial"/>
              </a:rPr>
              <a:t>+</a:t>
            </a:r>
            <a:r>
              <a:rPr dirty="0" sz="900" spc="15" b="1">
                <a:solidFill>
                  <a:srgbClr val="074F8E"/>
                </a:solidFill>
                <a:latin typeface="Arial"/>
                <a:cs typeface="Arial"/>
              </a:rPr>
              <a:t> </a:t>
            </a:r>
            <a:r>
              <a:rPr dirty="0" sz="900" spc="-45">
                <a:solidFill>
                  <a:srgbClr val="231F20"/>
                </a:solidFill>
                <a:latin typeface="Arial"/>
                <a:cs typeface="Arial"/>
              </a:rPr>
              <a:t>Planers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00" spc="10" b="1">
                <a:solidFill>
                  <a:srgbClr val="074F8E"/>
                </a:solidFill>
                <a:latin typeface="Arial"/>
                <a:cs typeface="Arial"/>
              </a:rPr>
              <a:t>+</a:t>
            </a:r>
            <a:r>
              <a:rPr dirty="0" sz="900" spc="15" b="1">
                <a:solidFill>
                  <a:srgbClr val="074F8E"/>
                </a:solidFill>
                <a:latin typeface="Arial"/>
                <a:cs typeface="Arial"/>
              </a:rPr>
              <a:t> </a:t>
            </a:r>
            <a:r>
              <a:rPr dirty="0" sz="900" spc="-40">
                <a:solidFill>
                  <a:srgbClr val="231F20"/>
                </a:solidFill>
                <a:latin typeface="Arial"/>
                <a:cs typeface="Arial"/>
              </a:rPr>
              <a:t>Lathe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00" spc="10" b="1">
                <a:solidFill>
                  <a:srgbClr val="074F8E"/>
                </a:solidFill>
                <a:latin typeface="Arial"/>
                <a:cs typeface="Arial"/>
              </a:rPr>
              <a:t>+</a:t>
            </a:r>
            <a:r>
              <a:rPr dirty="0" sz="900" spc="15" b="1">
                <a:solidFill>
                  <a:srgbClr val="074F8E"/>
                </a:solidFill>
                <a:latin typeface="Arial"/>
                <a:cs typeface="Arial"/>
              </a:rPr>
              <a:t> </a:t>
            </a:r>
            <a:r>
              <a:rPr dirty="0" sz="900" spc="-35">
                <a:solidFill>
                  <a:srgbClr val="231F20"/>
                </a:solidFill>
                <a:latin typeface="Arial"/>
                <a:cs typeface="Arial"/>
              </a:rPr>
              <a:t>Grinding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00" spc="10" b="1">
                <a:solidFill>
                  <a:srgbClr val="074F8E"/>
                </a:solidFill>
                <a:latin typeface="Arial"/>
                <a:cs typeface="Arial"/>
              </a:rPr>
              <a:t>+</a:t>
            </a:r>
            <a:r>
              <a:rPr dirty="0" sz="900" spc="15" b="1">
                <a:solidFill>
                  <a:srgbClr val="074F8E"/>
                </a:solidFill>
                <a:latin typeface="Arial"/>
                <a:cs typeface="Arial"/>
              </a:rPr>
              <a:t> </a:t>
            </a:r>
            <a:r>
              <a:rPr dirty="0" sz="900" spc="-45">
                <a:solidFill>
                  <a:srgbClr val="231F20"/>
                </a:solidFill>
                <a:latin typeface="Arial"/>
                <a:cs typeface="Arial"/>
              </a:rPr>
              <a:t>Drills</a:t>
            </a:r>
            <a:endParaRPr sz="900">
              <a:latin typeface="Arial"/>
              <a:cs typeface="Arial"/>
            </a:endParaRPr>
          </a:p>
        </p:txBody>
      </p:sp>
      <p:sp>
        <p:nvSpPr>
          <p:cNvPr id="519" name="object 519"/>
          <p:cNvSpPr txBox="1"/>
          <p:nvPr/>
        </p:nvSpPr>
        <p:spPr>
          <a:xfrm>
            <a:off x="6143299" y="1281399"/>
            <a:ext cx="1256665" cy="7835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5" b="1">
                <a:solidFill>
                  <a:srgbClr val="074F8E"/>
                </a:solidFill>
                <a:latin typeface="Arial"/>
                <a:cs typeface="Arial"/>
              </a:rPr>
              <a:t>ADDRESS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600" spc="-20">
                <a:solidFill>
                  <a:srgbClr val="231F20"/>
                </a:solidFill>
                <a:latin typeface="Arial"/>
                <a:cs typeface="Arial"/>
              </a:rPr>
              <a:t>BIOLCOM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600" spc="-15">
                <a:solidFill>
                  <a:srgbClr val="231F20"/>
                </a:solidFill>
                <a:latin typeface="Arial"/>
                <a:cs typeface="Arial"/>
              </a:rPr>
              <a:t>Pifo,</a:t>
            </a:r>
            <a:endParaRPr sz="600">
              <a:latin typeface="Arial"/>
              <a:cs typeface="Arial"/>
            </a:endParaRPr>
          </a:p>
          <a:p>
            <a:pPr marL="12700" marR="5080">
              <a:lnSpc>
                <a:spcPct val="104200"/>
              </a:lnSpc>
            </a:pP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Francisco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de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15">
                <a:solidFill>
                  <a:srgbClr val="231F20"/>
                </a:solidFill>
                <a:latin typeface="Tahoma"/>
                <a:cs typeface="Tahoma"/>
              </a:rPr>
              <a:t>Orellana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805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y 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Portugal. </a:t>
            </a:r>
            <a:r>
              <a:rPr dirty="0" sz="600" spc="-17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10">
                <a:solidFill>
                  <a:srgbClr val="231F20"/>
                </a:solidFill>
                <a:latin typeface="Arial"/>
                <a:cs typeface="Arial"/>
              </a:rPr>
              <a:t>Quito,</a:t>
            </a: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-10">
                <a:solidFill>
                  <a:srgbClr val="231F20"/>
                </a:solidFill>
                <a:latin typeface="Arial"/>
                <a:cs typeface="Arial"/>
              </a:rPr>
              <a:t>Ecuador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Phone: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15">
                <a:solidFill>
                  <a:srgbClr val="231F20"/>
                </a:solidFill>
                <a:latin typeface="Tahoma"/>
                <a:cs typeface="Tahoma"/>
              </a:rPr>
              <a:t>+593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993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403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767</a:t>
            </a:r>
            <a:endParaRPr sz="600">
              <a:latin typeface="Tahoma"/>
              <a:cs typeface="Tahoma"/>
            </a:endParaRPr>
          </a:p>
          <a:p>
            <a:pPr marL="12700" marR="334010">
              <a:lnSpc>
                <a:spcPct val="104200"/>
              </a:lnSpc>
            </a:pPr>
            <a:r>
              <a:rPr dirty="0" u="sng" sz="600" spc="-15">
                <a:solidFill>
                  <a:srgbClr val="074F8E"/>
                </a:solidFill>
                <a:uFill>
                  <a:solidFill>
                    <a:srgbClr val="074F8E"/>
                  </a:solidFill>
                </a:uFill>
                <a:latin typeface="Arial"/>
                <a:cs typeface="Arial"/>
                <a:hlinkClick r:id="rId9"/>
              </a:rPr>
              <a:t>marketing@biolcom.com </a:t>
            </a:r>
            <a:r>
              <a:rPr dirty="0" sz="600" spc="-10">
                <a:solidFill>
                  <a:srgbClr val="074F8E"/>
                </a:solidFill>
                <a:latin typeface="Arial"/>
                <a:cs typeface="Arial"/>
              </a:rPr>
              <a:t> </a:t>
            </a:r>
            <a:r>
              <a:rPr dirty="0" u="sng" sz="600" spc="10">
                <a:solidFill>
                  <a:srgbClr val="074F8E"/>
                </a:solidFill>
                <a:uFill>
                  <a:solidFill>
                    <a:srgbClr val="074F8E"/>
                  </a:solidFill>
                </a:uFill>
                <a:latin typeface="Arial"/>
                <a:cs typeface="Arial"/>
                <a:hlinkClick r:id="rId10"/>
              </a:rPr>
              <a:t>ww</a:t>
            </a:r>
            <a:r>
              <a:rPr dirty="0" u="sng" sz="600" spc="-25">
                <a:solidFill>
                  <a:srgbClr val="074F8E"/>
                </a:solidFill>
                <a:uFill>
                  <a:solidFill>
                    <a:srgbClr val="074F8E"/>
                  </a:solidFill>
                </a:uFill>
                <a:latin typeface="Arial"/>
                <a:cs typeface="Arial"/>
                <a:hlinkClick r:id="rId10"/>
              </a:rPr>
              <a:t>w</a:t>
            </a:r>
            <a:r>
              <a:rPr dirty="0" u="sng" sz="600" spc="-10">
                <a:solidFill>
                  <a:srgbClr val="074F8E"/>
                </a:solidFill>
                <a:uFill>
                  <a:solidFill>
                    <a:srgbClr val="074F8E"/>
                  </a:solidFill>
                </a:uFill>
                <a:latin typeface="Arial"/>
                <a:cs typeface="Arial"/>
                <a:hlinkClick r:id="rId10"/>
              </a:rPr>
              <a:t>.teakfarmecuado</a:t>
            </a:r>
            <a:r>
              <a:rPr dirty="0" u="sng" sz="600" spc="-70">
                <a:solidFill>
                  <a:srgbClr val="074F8E"/>
                </a:solidFill>
                <a:uFill>
                  <a:solidFill>
                    <a:srgbClr val="074F8E"/>
                  </a:solidFill>
                </a:uFill>
                <a:latin typeface="Arial"/>
                <a:cs typeface="Arial"/>
                <a:hlinkClick r:id="rId10"/>
              </a:rPr>
              <a:t>r</a:t>
            </a:r>
            <a:r>
              <a:rPr dirty="0" u="sng" sz="600">
                <a:solidFill>
                  <a:srgbClr val="074F8E"/>
                </a:solidFill>
                <a:uFill>
                  <a:solidFill>
                    <a:srgbClr val="074F8E"/>
                  </a:solidFill>
                </a:uFill>
                <a:latin typeface="Arial"/>
                <a:cs typeface="Arial"/>
                <a:hlinkClick r:id="rId10"/>
              </a:rPr>
              <a:t>.com</a:t>
            </a:r>
            <a:endParaRPr sz="600">
              <a:latin typeface="Arial"/>
              <a:cs typeface="Arial"/>
            </a:endParaRPr>
          </a:p>
        </p:txBody>
      </p:sp>
      <p:sp>
        <p:nvSpPr>
          <p:cNvPr id="520" name="object 520"/>
          <p:cNvSpPr txBox="1"/>
          <p:nvPr/>
        </p:nvSpPr>
        <p:spPr>
          <a:xfrm>
            <a:off x="6143299" y="2138649"/>
            <a:ext cx="897255" cy="4025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 b="1">
                <a:solidFill>
                  <a:srgbClr val="074F8E"/>
                </a:solidFill>
                <a:latin typeface="Arial"/>
                <a:cs typeface="Arial"/>
              </a:rPr>
              <a:t>CONTACT</a:t>
            </a:r>
            <a:endParaRPr sz="600">
              <a:latin typeface="Arial"/>
              <a:cs typeface="Arial"/>
            </a:endParaRPr>
          </a:p>
          <a:p>
            <a:pPr marL="12700" marR="5080">
              <a:lnSpc>
                <a:spcPct val="104200"/>
              </a:lnSpc>
            </a:pP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M</a:t>
            </a:r>
            <a:r>
              <a:rPr dirty="0" sz="600" spc="-6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dirty="0" sz="600" spc="-15">
                <a:solidFill>
                  <a:srgbClr val="231F20"/>
                </a:solidFill>
                <a:latin typeface="Tahoma"/>
                <a:cs typeface="Tahoma"/>
              </a:rPr>
              <a:t>.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Peter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>
                <a:solidFill>
                  <a:srgbClr val="231F20"/>
                </a:solidFill>
                <a:latin typeface="Tahoma"/>
                <a:cs typeface="Tahoma"/>
              </a:rPr>
              <a:t>Bachmann  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Phone: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15">
                <a:solidFill>
                  <a:srgbClr val="231F20"/>
                </a:solidFill>
                <a:latin typeface="Tahoma"/>
                <a:cs typeface="Tahoma"/>
              </a:rPr>
              <a:t>+593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999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552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911</a:t>
            </a:r>
            <a:endParaRPr sz="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u="sng" sz="600" spc="-15">
                <a:solidFill>
                  <a:srgbClr val="074F8E"/>
                </a:solidFill>
                <a:uFill>
                  <a:solidFill>
                    <a:srgbClr val="074F8E"/>
                  </a:solidFill>
                </a:uFill>
                <a:latin typeface="Arial"/>
                <a:cs typeface="Arial"/>
                <a:hlinkClick r:id="rId11"/>
              </a:rPr>
              <a:t>ger</a:t>
            </a:r>
            <a:r>
              <a:rPr dirty="0" u="sng" sz="600" spc="-15">
                <a:solidFill>
                  <a:srgbClr val="074F8E"/>
                </a:solidFill>
                <a:uFill>
                  <a:solidFill>
                    <a:srgbClr val="074F8E"/>
                  </a:solidFill>
                </a:uFill>
                <a:latin typeface="Arial"/>
                <a:cs typeface="Arial"/>
                <a:hlinkClick r:id="rId12"/>
              </a:rPr>
              <a:t>encia@biolcom.com</a:t>
            </a:r>
            <a:endParaRPr sz="600">
              <a:latin typeface="Arial"/>
              <a:cs typeface="Arial"/>
            </a:endParaRPr>
          </a:p>
        </p:txBody>
      </p:sp>
      <p:sp>
        <p:nvSpPr>
          <p:cNvPr id="521" name="object 521"/>
          <p:cNvSpPr txBox="1"/>
          <p:nvPr/>
        </p:nvSpPr>
        <p:spPr>
          <a:xfrm>
            <a:off x="6143299" y="2614899"/>
            <a:ext cx="1231265" cy="5930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5" b="1">
                <a:solidFill>
                  <a:srgbClr val="074F8E"/>
                </a:solidFill>
                <a:latin typeface="Arial"/>
                <a:cs typeface="Arial"/>
              </a:rPr>
              <a:t>IPD</a:t>
            </a:r>
            <a:r>
              <a:rPr dirty="0" sz="600" spc="-35" b="1">
                <a:solidFill>
                  <a:srgbClr val="074F8E"/>
                </a:solidFill>
                <a:latin typeface="Arial"/>
                <a:cs typeface="Arial"/>
              </a:rPr>
              <a:t> </a:t>
            </a:r>
            <a:r>
              <a:rPr dirty="0" sz="600" spc="-10" b="1">
                <a:solidFill>
                  <a:srgbClr val="074F8E"/>
                </a:solidFill>
                <a:latin typeface="Arial"/>
                <a:cs typeface="Arial"/>
              </a:rPr>
              <a:t>CONTACT</a:t>
            </a:r>
            <a:endParaRPr sz="600">
              <a:latin typeface="Arial"/>
              <a:cs typeface="Arial"/>
            </a:endParaRPr>
          </a:p>
          <a:p>
            <a:pPr marL="12700" marR="5080">
              <a:lnSpc>
                <a:spcPct val="104200"/>
              </a:lnSpc>
            </a:pP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For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mo</a:t>
            </a:r>
            <a:r>
              <a:rPr dirty="0" sz="600" spc="-2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15">
                <a:solidFill>
                  <a:srgbClr val="231F20"/>
                </a:solidFill>
                <a:latin typeface="Tahoma"/>
                <a:cs typeface="Tahoma"/>
              </a:rPr>
              <a:t>information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please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contact:  </a:t>
            </a:r>
            <a:r>
              <a:rPr dirty="0" sz="600" spc="-5">
                <a:solidFill>
                  <a:srgbClr val="231F20"/>
                </a:solidFill>
                <a:latin typeface="Tahoma"/>
                <a:cs typeface="Tahoma"/>
              </a:rPr>
              <a:t>Thomas</a:t>
            </a:r>
            <a:r>
              <a:rPr dirty="0" sz="600" spc="-3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10">
                <a:solidFill>
                  <a:srgbClr val="231F20"/>
                </a:solidFill>
                <a:latin typeface="Tahoma"/>
                <a:cs typeface="Tahoma"/>
              </a:rPr>
              <a:t>Derstadt</a:t>
            </a:r>
            <a:endParaRPr sz="600">
              <a:latin typeface="Tahoma"/>
              <a:cs typeface="Tahoma"/>
            </a:endParaRPr>
          </a:p>
          <a:p>
            <a:pPr marL="12700" marR="111125">
              <a:lnSpc>
                <a:spcPct val="104200"/>
              </a:lnSpc>
            </a:pPr>
            <a:r>
              <a:rPr dirty="0" sz="600" spc="-30">
                <a:solidFill>
                  <a:srgbClr val="231F20"/>
                </a:solidFill>
                <a:latin typeface="Arial"/>
                <a:cs typeface="Arial"/>
              </a:rPr>
              <a:t>IPD</a:t>
            </a: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-15">
                <a:solidFill>
                  <a:srgbClr val="231F20"/>
                </a:solidFill>
                <a:latin typeface="Arial"/>
                <a:cs typeface="Arial"/>
              </a:rPr>
              <a:t>Expert</a:t>
            </a:r>
            <a:r>
              <a:rPr dirty="0" sz="60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-15">
                <a:solidFill>
                  <a:srgbClr val="231F20"/>
                </a:solidFill>
                <a:latin typeface="Arial"/>
                <a:cs typeface="Arial"/>
              </a:rPr>
              <a:t>Sourcing</a:t>
            </a: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-35">
                <a:solidFill>
                  <a:srgbClr val="231F20"/>
                </a:solidFill>
                <a:latin typeface="Arial"/>
                <a:cs typeface="Arial"/>
              </a:rPr>
              <a:t>&amp;</a:t>
            </a:r>
            <a:r>
              <a:rPr dirty="0" sz="60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-10">
                <a:solidFill>
                  <a:srgbClr val="231F20"/>
                </a:solidFill>
                <a:latin typeface="Arial"/>
                <a:cs typeface="Arial"/>
              </a:rPr>
              <a:t>Markets </a:t>
            </a:r>
            <a:r>
              <a:rPr dirty="0" sz="600" spc="-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Phone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80">
                <a:solidFill>
                  <a:srgbClr val="231F20"/>
                </a:solidFill>
                <a:latin typeface="Tahoma"/>
                <a:cs typeface="Tahoma"/>
              </a:rPr>
              <a:t>+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49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-55">
                <a:solidFill>
                  <a:srgbClr val="231F20"/>
                </a:solidFill>
                <a:latin typeface="Tahoma"/>
                <a:cs typeface="Tahoma"/>
              </a:rPr>
              <a:t>(0)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228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909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00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81</a:t>
            </a:r>
            <a:r>
              <a:rPr dirty="0" sz="600" spc="-25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600" spc="5">
                <a:solidFill>
                  <a:srgbClr val="231F20"/>
                </a:solidFill>
                <a:latin typeface="Tahoma"/>
                <a:cs typeface="Tahoma"/>
              </a:rPr>
              <a:t>82</a:t>
            </a:r>
            <a:endParaRPr sz="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u="sng" sz="600" spc="-10">
                <a:solidFill>
                  <a:srgbClr val="074F8E"/>
                </a:solidFill>
                <a:uFill>
                  <a:solidFill>
                    <a:srgbClr val="074F8E"/>
                  </a:solidFill>
                </a:uFill>
                <a:latin typeface="Arial"/>
                <a:cs typeface="Arial"/>
                <a:hlinkClick r:id="rId13"/>
              </a:rPr>
              <a:t>derstadt@importpromotiondesk.de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522" name="object 522"/>
          <p:cNvGrpSpPr/>
          <p:nvPr/>
        </p:nvGrpSpPr>
        <p:grpSpPr>
          <a:xfrm>
            <a:off x="6151684" y="228284"/>
            <a:ext cx="1057275" cy="739140"/>
            <a:chOff x="6151684" y="228284"/>
            <a:chExt cx="1057275" cy="739140"/>
          </a:xfrm>
        </p:grpSpPr>
        <p:pic>
          <p:nvPicPr>
            <p:cNvPr id="523" name="object 52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221913" y="879217"/>
              <a:ext cx="933513" cy="87718"/>
            </a:xfrm>
            <a:prstGeom prst="rect">
              <a:avLst/>
            </a:prstGeom>
          </p:spPr>
        </p:pic>
        <p:pic>
          <p:nvPicPr>
            <p:cNvPr id="524" name="object 52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151684" y="228284"/>
              <a:ext cx="1057217" cy="620250"/>
            </a:xfrm>
            <a:prstGeom prst="rect">
              <a:avLst/>
            </a:prstGeom>
          </p:spPr>
        </p:pic>
      </p:grpSp>
      <p:sp>
        <p:nvSpPr>
          <p:cNvPr id="525" name="object 525"/>
          <p:cNvSpPr txBox="1"/>
          <p:nvPr/>
        </p:nvSpPr>
        <p:spPr>
          <a:xfrm>
            <a:off x="5281067" y="4968056"/>
            <a:ext cx="56388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370">
                <a:solidFill>
                  <a:srgbClr val="231F20"/>
                </a:solidFill>
                <a:latin typeface="Wingdings 3"/>
                <a:cs typeface="Wingdings 3"/>
              </a:rPr>
              <a:t></a:t>
            </a:r>
            <a:r>
              <a:rPr dirty="0" sz="700" spc="-370">
                <a:solidFill>
                  <a:srgbClr val="231F20"/>
                </a:solidFill>
                <a:latin typeface="Times New Roman"/>
                <a:cs typeface="Times New Roman"/>
              </a:rPr>
              <a:t>  </a:t>
            </a:r>
            <a:r>
              <a:rPr dirty="0" sz="700" spc="-35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u="sng" baseline="3472" sz="1200" spc="-22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Co</a:t>
            </a:r>
            <a:r>
              <a:rPr dirty="0" u="sng" baseline="3472" sz="1200" spc="-3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n</a:t>
            </a:r>
            <a:r>
              <a:rPr dirty="0" u="sng" baseline="3472" sz="1200" spc="-44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t</a:t>
            </a:r>
            <a:r>
              <a:rPr dirty="0" u="sng" baseline="3472" sz="1200" spc="-3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e</a:t>
            </a:r>
            <a:r>
              <a:rPr dirty="0" u="sng" baseline="3472" sz="1200" spc="-44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n</a:t>
            </a:r>
            <a:r>
              <a:rPr dirty="0" u="sng" baseline="3472" sz="1200" spc="-3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t</a:t>
            </a:r>
            <a:r>
              <a:rPr dirty="0" u="sng" baseline="3472" sz="1200" spc="-3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s</a:t>
            </a:r>
            <a:endParaRPr baseline="3472"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74F8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2022-01-21T14:26:08Z</dcterms:created>
  <dcterms:modified xsi:type="dcterms:W3CDTF">2022-01-21T14:26:08Z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2022-01-21T00:00:00Z</vt:filetime>
  </property>
  <property fmtid="{D5CDD505-2E9C-101B-9397-08002B2CF9AE}" pid="3" name="Creator">
    <vt:lpwstr>Adobe InDesign 16.4 (Macintosh)</vt:lpwstr>
  </property>
  <property fmtid="{D5CDD505-2E9C-101B-9397-08002B2CF9AE}" pid="4" name="LastSaved">
    <vt:filetime>2022-01-21T00:00:00Z</vt:filetime>
  </property>
</Properties>
</file>